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9" r:id="rId5"/>
    <p:sldId id="287" r:id="rId6"/>
    <p:sldId id="258" r:id="rId7"/>
    <p:sldId id="256" r:id="rId8"/>
    <p:sldId id="259" r:id="rId9"/>
    <p:sldId id="286" r:id="rId10"/>
    <p:sldId id="260" r:id="rId11"/>
    <p:sldId id="261" r:id="rId12"/>
    <p:sldId id="288" r:id="rId13"/>
    <p:sldId id="264" r:id="rId14"/>
    <p:sldId id="280"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3F6158-ED96-2C08-A6A6-14E2A24CE114}" name="Lavoie, Cindy (DSF-NO)" initials="LC(N" userId="S::Cindy.Lavoie@nbed.nb.ca::be1f496c-6278-40aa-999f-217c0c96800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DD6D9"/>
    <a:srgbClr val="238DC1"/>
    <a:srgbClr val="727272"/>
    <a:srgbClr val="D0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8158A-9638-547A-12A8-32A752C70049}" v="1" dt="2023-08-23T18:22:51.576"/>
    <p1510:client id="{71BEC043-9A14-4CD7-9B1C-FB367A8A7C6A}" v="1116" dt="2023-08-16T00:34:54.134"/>
    <p1510:client id="{9506DEBB-4C0D-6778-02C0-8044675D7043}" v="580" dt="2023-08-15T17:50:28.294"/>
    <p1510:client id="{B074F4A9-F5FF-EE66-9EEA-BBD78C80B4CD}" v="3" dt="2023-08-18T10:28:40.712"/>
    <p1510:client id="{B69FA293-BA57-5240-B157-F371C9FFB2F1}" v="378" dt="2023-08-15T17:10:33.960"/>
    <p1510:client id="{D77C7E5E-BE90-8663-F28D-1F957AA07385}" v="3" dt="2023-08-17T15:44:33.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fr-CA"/>
          </a:p>
        </p:txBody>
      </p:sp>
      <p:sp>
        <p:nvSpPr>
          <p:cNvPr id="3" name="Espace réservé de la date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CC2570C-40D4-4E98-A530-6ED049EE9625}" type="datetimeFigureOut">
              <a:rPr lang="fr-CA" smtClean="0"/>
              <a:t>2023-08-23</a:t>
            </a:fld>
            <a:endParaRPr lang="fr-CA"/>
          </a:p>
        </p:txBody>
      </p:sp>
      <p:sp>
        <p:nvSpPr>
          <p:cNvPr id="4" name="Espace réservé de l'image des diapositives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fr-CA"/>
          </a:p>
        </p:txBody>
      </p:sp>
      <p:sp>
        <p:nvSpPr>
          <p:cNvPr id="5" name="Espace réservé des note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FFC84CD-AEA0-4B52-9841-33E7007A7FFA}" type="slidenum">
              <a:rPr lang="fr-CA" smtClean="0"/>
              <a:t>‹n°›</a:t>
            </a:fld>
            <a:endParaRPr lang="fr-CA"/>
          </a:p>
        </p:txBody>
      </p:sp>
    </p:spTree>
    <p:extLst>
      <p:ext uri="{BB962C8B-B14F-4D97-AF65-F5344CB8AC3E}">
        <p14:creationId xmlns:p14="http://schemas.microsoft.com/office/powerpoint/2010/main" val="322952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cs typeface="Calibri"/>
            </a:endParaRPr>
          </a:p>
        </p:txBody>
      </p:sp>
      <p:sp>
        <p:nvSpPr>
          <p:cNvPr id="4" name="Espace réservé du numéro de diapositive 3"/>
          <p:cNvSpPr>
            <a:spLocks noGrp="1"/>
          </p:cNvSpPr>
          <p:nvPr>
            <p:ph type="sldNum" sz="quarter" idx="5"/>
          </p:nvPr>
        </p:nvSpPr>
        <p:spPr/>
        <p:txBody>
          <a:bodyPr/>
          <a:lstStyle/>
          <a:p>
            <a:fld id="{CFFC84CD-AEA0-4B52-9841-33E7007A7FFA}" type="slidenum">
              <a:rPr lang="fr-CA" smtClean="0"/>
              <a:t>1</a:t>
            </a:fld>
            <a:endParaRPr lang="fr-CA"/>
          </a:p>
        </p:txBody>
      </p:sp>
    </p:spTree>
    <p:extLst>
      <p:ext uri="{BB962C8B-B14F-4D97-AF65-F5344CB8AC3E}">
        <p14:creationId xmlns:p14="http://schemas.microsoft.com/office/powerpoint/2010/main" val="163769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cs typeface="Calibri"/>
            </a:endParaRPr>
          </a:p>
        </p:txBody>
      </p:sp>
      <p:sp>
        <p:nvSpPr>
          <p:cNvPr id="4" name="Espace réservé du numéro de diapositive 3"/>
          <p:cNvSpPr>
            <a:spLocks noGrp="1"/>
          </p:cNvSpPr>
          <p:nvPr>
            <p:ph type="sldNum" sz="quarter" idx="5"/>
          </p:nvPr>
        </p:nvSpPr>
        <p:spPr/>
        <p:txBody>
          <a:bodyPr/>
          <a:lstStyle/>
          <a:p>
            <a:fld id="{CFFC84CD-AEA0-4B52-9841-33E7007A7FFA}" type="slidenum">
              <a:rPr lang="fr-CA" smtClean="0"/>
              <a:t>10</a:t>
            </a:fld>
            <a:endParaRPr lang="fr-CA"/>
          </a:p>
        </p:txBody>
      </p:sp>
    </p:spTree>
    <p:extLst>
      <p:ext uri="{BB962C8B-B14F-4D97-AF65-F5344CB8AC3E}">
        <p14:creationId xmlns:p14="http://schemas.microsoft.com/office/powerpoint/2010/main" val="318770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cs typeface="Calibri"/>
            </a:endParaRPr>
          </a:p>
        </p:txBody>
      </p:sp>
      <p:sp>
        <p:nvSpPr>
          <p:cNvPr id="4" name="Espace réservé du numéro de diapositive 3"/>
          <p:cNvSpPr>
            <a:spLocks noGrp="1"/>
          </p:cNvSpPr>
          <p:nvPr>
            <p:ph type="sldNum" sz="quarter" idx="5"/>
          </p:nvPr>
        </p:nvSpPr>
        <p:spPr/>
        <p:txBody>
          <a:bodyPr/>
          <a:lstStyle/>
          <a:p>
            <a:fld id="{CFFC84CD-AEA0-4B52-9841-33E7007A7FFA}" type="slidenum">
              <a:rPr lang="fr-CA" smtClean="0"/>
              <a:t>2</a:t>
            </a:fld>
            <a:endParaRPr lang="fr-CA"/>
          </a:p>
        </p:txBody>
      </p:sp>
    </p:spTree>
    <p:extLst>
      <p:ext uri="{BB962C8B-B14F-4D97-AF65-F5344CB8AC3E}">
        <p14:creationId xmlns:p14="http://schemas.microsoft.com/office/powerpoint/2010/main" val="419832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cs typeface="Calibri"/>
            </a:endParaRPr>
          </a:p>
        </p:txBody>
      </p:sp>
      <p:sp>
        <p:nvSpPr>
          <p:cNvPr id="4" name="Espace réservé du numéro de diapositive 3"/>
          <p:cNvSpPr>
            <a:spLocks noGrp="1"/>
          </p:cNvSpPr>
          <p:nvPr>
            <p:ph type="sldNum" sz="quarter" idx="5"/>
          </p:nvPr>
        </p:nvSpPr>
        <p:spPr/>
        <p:txBody>
          <a:bodyPr/>
          <a:lstStyle/>
          <a:p>
            <a:fld id="{CFFC84CD-AEA0-4B52-9841-33E7007A7FFA}" type="slidenum">
              <a:rPr lang="fr-CA" smtClean="0"/>
              <a:t>3</a:t>
            </a:fld>
            <a:endParaRPr lang="fr-CA"/>
          </a:p>
        </p:txBody>
      </p:sp>
    </p:spTree>
    <p:extLst>
      <p:ext uri="{BB962C8B-B14F-4D97-AF65-F5344CB8AC3E}">
        <p14:creationId xmlns:p14="http://schemas.microsoft.com/office/powerpoint/2010/main" val="252993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Pistes de réponses : Chaque apprenant, peu importe ses particularités, doit être accompagné afin de se cibler un projet de vie et de carrière et viser l’atteinte de ce dernier en bénéficiant de tout le soutien dont il a besoin. Le cheminement est continu, c’est-à-dire qu’il y a une progression continuelle. Le projet de vie et de carrière peut aussi changer en cours de route.</a:t>
            </a:r>
            <a:endParaRPr lang="fr-FR"/>
          </a:p>
        </p:txBody>
      </p:sp>
      <p:sp>
        <p:nvSpPr>
          <p:cNvPr id="4" name="Espace réservé du numéro de diapositive 3"/>
          <p:cNvSpPr>
            <a:spLocks noGrp="1"/>
          </p:cNvSpPr>
          <p:nvPr>
            <p:ph type="sldNum" sz="quarter" idx="5"/>
          </p:nvPr>
        </p:nvSpPr>
        <p:spPr/>
        <p:txBody>
          <a:bodyPr/>
          <a:lstStyle/>
          <a:p>
            <a:fld id="{CFFC84CD-AEA0-4B52-9841-33E7007A7FFA}" type="slidenum">
              <a:rPr lang="fr-CA" smtClean="0"/>
              <a:t>4</a:t>
            </a:fld>
            <a:endParaRPr lang="fr-CA"/>
          </a:p>
        </p:txBody>
      </p:sp>
    </p:spTree>
    <p:extLst>
      <p:ext uri="{BB962C8B-B14F-4D97-AF65-F5344CB8AC3E}">
        <p14:creationId xmlns:p14="http://schemas.microsoft.com/office/powerpoint/2010/main" val="423714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pPr>
            <a:r>
              <a:rPr lang="fr-CA" sz="1100" dirty="0">
                <a:latin typeface="Calibri" panose="020F0502020204030204" pitchFamily="34" charset="0"/>
                <a:ea typeface="Calibri" panose="020F0502020204030204" pitchFamily="34" charset="0"/>
                <a:cs typeface="Times New Roman" panose="02020603050405020304" pitchFamily="18" charset="0"/>
              </a:rPr>
              <a:t>Première question : Donner une courte explication pour chacun des GIF</a:t>
            </a:r>
            <a:endParaRPr lang="fr-FR" dirty="0"/>
          </a:p>
          <a:p>
            <a:pPr>
              <a:lnSpc>
                <a:spcPct val="107000"/>
              </a:lnSpc>
            </a:pPr>
            <a:r>
              <a:rPr lang="fr-CA" sz="1100" dirty="0">
                <a:latin typeface="Calibri"/>
                <a:ea typeface="Calibri" panose="020F0502020204030204" pitchFamily="34" charset="0"/>
                <a:cs typeface="Calibri"/>
              </a:rPr>
              <a:t>Répondre au Menti (2 minutes)</a:t>
            </a:r>
          </a:p>
          <a:p>
            <a:pPr>
              <a:lnSpc>
                <a:spcPct val="107000"/>
              </a:lnSpc>
            </a:pPr>
            <a:r>
              <a:rPr lang="fr-CA" sz="1100" dirty="0">
                <a:latin typeface="Calibri"/>
                <a:ea typeface="Calibri" panose="020F0502020204030204" pitchFamily="34" charset="0"/>
                <a:cs typeface="Calibri"/>
              </a:rPr>
              <a:t>Menti = je me sens à l’aise de parler de : </a:t>
            </a:r>
            <a:endParaRPr lang="fr-CA" sz="1100" dirty="0">
              <a:latin typeface="Calibri" panose="020F0502020204030204" pitchFamily="34" charset="0"/>
              <a:ea typeface="Calibri" panose="020F0502020204030204" pitchFamily="34" charset="0"/>
              <a:cs typeface="Calibri"/>
            </a:endParaRPr>
          </a:p>
          <a:p>
            <a:pPr marL="234950" indent="-234950">
              <a:lnSpc>
                <a:spcPct val="107000"/>
              </a:lnSpc>
              <a:buFont typeface="Wingdings" panose="05000000000000000000" pitchFamily="2" charset="2"/>
              <a:buChar char=""/>
            </a:pPr>
            <a:r>
              <a:rPr lang="fr-CA" sz="1100" dirty="0">
                <a:latin typeface="Calibri"/>
                <a:ea typeface="Calibri" panose="020F0502020204030204" pitchFamily="34" charset="0"/>
                <a:cs typeface="Calibri"/>
              </a:rPr>
              <a:t>CUA</a:t>
            </a:r>
          </a:p>
          <a:p>
            <a:pPr marL="234950" indent="-234950">
              <a:lnSpc>
                <a:spcPct val="107000"/>
              </a:lnSpc>
              <a:spcAft>
                <a:spcPts val="824"/>
              </a:spcAft>
              <a:buFont typeface="Wingdings" panose="05000000000000000000" pitchFamily="2" charset="2"/>
              <a:buChar char=""/>
            </a:pPr>
            <a:r>
              <a:rPr lang="fr-CA" sz="1100" dirty="0">
                <a:latin typeface="Calibri"/>
                <a:ea typeface="Calibri" panose="020F0502020204030204" pitchFamily="34" charset="0"/>
                <a:cs typeface="Calibri"/>
              </a:rPr>
              <a:t>Quatre principes</a:t>
            </a:r>
          </a:p>
          <a:p>
            <a:pPr marL="234950" indent="-234950">
              <a:lnSpc>
                <a:spcPct val="107000"/>
              </a:lnSpc>
              <a:spcAft>
                <a:spcPts val="824"/>
              </a:spcAft>
              <a:buFont typeface="Wingdings" panose="05000000000000000000" pitchFamily="2" charset="2"/>
              <a:buChar char=""/>
            </a:pPr>
            <a:r>
              <a:rPr lang="fr-CA" sz="1100" dirty="0">
                <a:latin typeface="Calibri"/>
                <a:ea typeface="Calibri" panose="020F0502020204030204" pitchFamily="34" charset="0"/>
                <a:cs typeface="Calibri"/>
              </a:rPr>
              <a:t>ACA</a:t>
            </a:r>
          </a:p>
          <a:p>
            <a:endParaRPr lang="fr-CA"/>
          </a:p>
        </p:txBody>
      </p:sp>
      <p:sp>
        <p:nvSpPr>
          <p:cNvPr id="4" name="Espace réservé du numéro de diapositive 3"/>
          <p:cNvSpPr>
            <a:spLocks noGrp="1"/>
          </p:cNvSpPr>
          <p:nvPr>
            <p:ph type="sldNum" sz="quarter" idx="5"/>
          </p:nvPr>
        </p:nvSpPr>
        <p:spPr/>
        <p:txBody>
          <a:bodyPr/>
          <a:lstStyle/>
          <a:p>
            <a:fld id="{CFFC84CD-AEA0-4B52-9841-33E7007A7FFA}" type="slidenum">
              <a:rPr lang="fr-CA" smtClean="0"/>
              <a:t>5</a:t>
            </a:fld>
            <a:endParaRPr lang="fr-CA"/>
          </a:p>
        </p:txBody>
      </p:sp>
    </p:spTree>
    <p:extLst>
      <p:ext uri="{BB962C8B-B14F-4D97-AF65-F5344CB8AC3E}">
        <p14:creationId xmlns:p14="http://schemas.microsoft.com/office/powerpoint/2010/main" val="338500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cs typeface="Calibri"/>
            </a:endParaRPr>
          </a:p>
          <a:p>
            <a:r>
              <a:rPr lang="fr-CA" dirty="0"/>
              <a:t>Présenter les documents et où aller les chercher (2 minutes)</a:t>
            </a:r>
            <a:endParaRPr lang="fr-CA" dirty="0">
              <a:cs typeface="Calibri"/>
            </a:endParaRPr>
          </a:p>
        </p:txBody>
      </p:sp>
      <p:sp>
        <p:nvSpPr>
          <p:cNvPr id="4" name="Espace réservé du numéro de diapositive 3"/>
          <p:cNvSpPr>
            <a:spLocks noGrp="1"/>
          </p:cNvSpPr>
          <p:nvPr>
            <p:ph type="sldNum" sz="quarter" idx="5"/>
          </p:nvPr>
        </p:nvSpPr>
        <p:spPr/>
        <p:txBody>
          <a:bodyPr/>
          <a:lstStyle/>
          <a:p>
            <a:fld id="{CFFC84CD-AEA0-4B52-9841-33E7007A7FFA}" type="slidenum">
              <a:rPr lang="fr-CA" smtClean="0"/>
              <a:t>6</a:t>
            </a:fld>
            <a:endParaRPr lang="fr-CA"/>
          </a:p>
        </p:txBody>
      </p:sp>
    </p:spTree>
    <p:extLst>
      <p:ext uri="{BB962C8B-B14F-4D97-AF65-F5344CB8AC3E}">
        <p14:creationId xmlns:p14="http://schemas.microsoft.com/office/powerpoint/2010/main" val="19578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2289">
              <a:defRPr/>
            </a:pPr>
            <a:endParaRPr lang="fr-CA" b="1" dirty="0">
              <a:cs typeface="Calibri"/>
            </a:endParaRPr>
          </a:p>
        </p:txBody>
      </p:sp>
      <p:sp>
        <p:nvSpPr>
          <p:cNvPr id="4" name="Espace réservé du numéro de diapositive 3"/>
          <p:cNvSpPr>
            <a:spLocks noGrp="1"/>
          </p:cNvSpPr>
          <p:nvPr>
            <p:ph type="sldNum" sz="quarter" idx="5"/>
          </p:nvPr>
        </p:nvSpPr>
        <p:spPr/>
        <p:txBody>
          <a:bodyPr/>
          <a:lstStyle/>
          <a:p>
            <a:fld id="{CFFC84CD-AEA0-4B52-9841-33E7007A7FFA}" type="slidenum">
              <a:rPr lang="fr-CA" smtClean="0"/>
              <a:t>7</a:t>
            </a:fld>
            <a:endParaRPr lang="fr-CA"/>
          </a:p>
        </p:txBody>
      </p:sp>
    </p:spTree>
    <p:extLst>
      <p:ext uri="{BB962C8B-B14F-4D97-AF65-F5344CB8AC3E}">
        <p14:creationId xmlns:p14="http://schemas.microsoft.com/office/powerpoint/2010/main" val="292872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cs typeface="Calibri"/>
            </a:endParaRPr>
          </a:p>
        </p:txBody>
      </p:sp>
      <p:sp>
        <p:nvSpPr>
          <p:cNvPr id="4" name="Espace réservé du numéro de diapositive 3"/>
          <p:cNvSpPr>
            <a:spLocks noGrp="1"/>
          </p:cNvSpPr>
          <p:nvPr>
            <p:ph type="sldNum" sz="quarter" idx="5"/>
          </p:nvPr>
        </p:nvSpPr>
        <p:spPr/>
        <p:txBody>
          <a:bodyPr/>
          <a:lstStyle/>
          <a:p>
            <a:fld id="{CFFC84CD-AEA0-4B52-9841-33E7007A7FFA}" type="slidenum">
              <a:rPr lang="fr-CA" smtClean="0"/>
              <a:t>8</a:t>
            </a:fld>
            <a:endParaRPr lang="fr-CA"/>
          </a:p>
        </p:txBody>
      </p:sp>
    </p:spTree>
    <p:extLst>
      <p:ext uri="{BB962C8B-B14F-4D97-AF65-F5344CB8AC3E}">
        <p14:creationId xmlns:p14="http://schemas.microsoft.com/office/powerpoint/2010/main" val="251311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cs typeface="Calibri"/>
              </a:rPr>
              <a:t>Faire un retour sur les éléments importants à retenir.</a:t>
            </a:r>
          </a:p>
        </p:txBody>
      </p:sp>
      <p:sp>
        <p:nvSpPr>
          <p:cNvPr id="4" name="Espace réservé du numéro de diapositive 3"/>
          <p:cNvSpPr>
            <a:spLocks noGrp="1"/>
          </p:cNvSpPr>
          <p:nvPr>
            <p:ph type="sldNum" sz="quarter" idx="5"/>
          </p:nvPr>
        </p:nvSpPr>
        <p:spPr/>
        <p:txBody>
          <a:bodyPr/>
          <a:lstStyle/>
          <a:p>
            <a:fld id="{CFFC84CD-AEA0-4B52-9841-33E7007A7FFA}" type="slidenum">
              <a:rPr lang="fr-CA" smtClean="0"/>
              <a:t>9</a:t>
            </a:fld>
            <a:endParaRPr lang="fr-CA"/>
          </a:p>
        </p:txBody>
      </p:sp>
    </p:spTree>
    <p:extLst>
      <p:ext uri="{BB962C8B-B14F-4D97-AF65-F5344CB8AC3E}">
        <p14:creationId xmlns:p14="http://schemas.microsoft.com/office/powerpoint/2010/main" val="57006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2D7E97-E733-45D9-8594-F948F637F99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a:extLst>
              <a:ext uri="{FF2B5EF4-FFF2-40B4-BE49-F238E27FC236}">
                <a16:creationId xmlns:a16="http://schemas.microsoft.com/office/drawing/2014/main" id="{04382E2C-DB8D-4FB3-8334-049CDB8E6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CA"/>
          </a:p>
        </p:txBody>
      </p:sp>
      <p:sp>
        <p:nvSpPr>
          <p:cNvPr id="4" name="Espace réservé de la date 3">
            <a:extLst>
              <a:ext uri="{FF2B5EF4-FFF2-40B4-BE49-F238E27FC236}">
                <a16:creationId xmlns:a16="http://schemas.microsoft.com/office/drawing/2014/main" id="{27524296-A4D7-4836-954D-3C92949A6829}"/>
              </a:ext>
            </a:extLst>
          </p:cNvPr>
          <p:cNvSpPr>
            <a:spLocks noGrp="1"/>
          </p:cNvSpPr>
          <p:nvPr>
            <p:ph type="dt" sz="half" idx="10"/>
          </p:nvPr>
        </p:nvSpPr>
        <p:spPr/>
        <p:txBody>
          <a:bodyPr/>
          <a:lstStyle/>
          <a:p>
            <a:fld id="{4CEB65E7-7C52-449C-8F1B-4D540D88A2FF}" type="datetimeFigureOut">
              <a:rPr lang="en-CA" smtClean="0"/>
              <a:t>2023-08-23</a:t>
            </a:fld>
            <a:endParaRPr lang="en-CA"/>
          </a:p>
        </p:txBody>
      </p:sp>
      <p:sp>
        <p:nvSpPr>
          <p:cNvPr id="5" name="Espace réservé du pied de page 4">
            <a:extLst>
              <a:ext uri="{FF2B5EF4-FFF2-40B4-BE49-F238E27FC236}">
                <a16:creationId xmlns:a16="http://schemas.microsoft.com/office/drawing/2014/main" id="{BCBB631F-B5AB-46D2-A0E1-C6C076CBCC7D}"/>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81A12E87-D262-4244-80A3-8E0FBC75029F}"/>
              </a:ext>
            </a:extLst>
          </p:cNvPr>
          <p:cNvSpPr>
            <a:spLocks noGrp="1"/>
          </p:cNvSpPr>
          <p:nvPr>
            <p:ph type="sldNum" sz="quarter" idx="12"/>
          </p:nvPr>
        </p:nvSpPr>
        <p:spPr/>
        <p:txBody>
          <a:bodyPr/>
          <a:lstStyle/>
          <a:p>
            <a:fld id="{A3118E74-C779-4739-8563-D9A75DD84BEF}" type="slidenum">
              <a:rPr lang="en-CA" smtClean="0"/>
              <a:t>‹n°›</a:t>
            </a:fld>
            <a:endParaRPr lang="en-CA"/>
          </a:p>
        </p:txBody>
      </p:sp>
    </p:spTree>
    <p:extLst>
      <p:ext uri="{BB962C8B-B14F-4D97-AF65-F5344CB8AC3E}">
        <p14:creationId xmlns:p14="http://schemas.microsoft.com/office/powerpoint/2010/main" val="33362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0692B-4F6F-46D3-85FF-FCEB8BE0564A}"/>
              </a:ext>
            </a:extLst>
          </p:cNvPr>
          <p:cNvSpPr>
            <a:spLocks noGrp="1"/>
          </p:cNvSpPr>
          <p:nvPr>
            <p:ph type="title"/>
          </p:nvPr>
        </p:nvSpPr>
        <p:spPr/>
        <p:txBody>
          <a:bodyPr/>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63F0B046-C725-4051-8FD4-443A4AF760E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C52BD8CC-7F6C-4FB9-853F-58E1517B9D60}"/>
              </a:ext>
            </a:extLst>
          </p:cNvPr>
          <p:cNvSpPr>
            <a:spLocks noGrp="1"/>
          </p:cNvSpPr>
          <p:nvPr>
            <p:ph type="dt" sz="half" idx="10"/>
          </p:nvPr>
        </p:nvSpPr>
        <p:spPr/>
        <p:txBody>
          <a:bodyPr/>
          <a:lstStyle/>
          <a:p>
            <a:fld id="{4CEB65E7-7C52-449C-8F1B-4D540D88A2FF}" type="datetimeFigureOut">
              <a:rPr lang="en-CA" smtClean="0"/>
              <a:t>2023-08-23</a:t>
            </a:fld>
            <a:endParaRPr lang="en-CA"/>
          </a:p>
        </p:txBody>
      </p:sp>
      <p:sp>
        <p:nvSpPr>
          <p:cNvPr id="5" name="Espace réservé du pied de page 4">
            <a:extLst>
              <a:ext uri="{FF2B5EF4-FFF2-40B4-BE49-F238E27FC236}">
                <a16:creationId xmlns:a16="http://schemas.microsoft.com/office/drawing/2014/main" id="{7E21A64A-2450-46BB-9863-4D8B03EF795C}"/>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CC2C8BBD-FC51-408A-BBE2-3CFBCD709B9A}"/>
              </a:ext>
            </a:extLst>
          </p:cNvPr>
          <p:cNvSpPr>
            <a:spLocks noGrp="1"/>
          </p:cNvSpPr>
          <p:nvPr>
            <p:ph type="sldNum" sz="quarter" idx="12"/>
          </p:nvPr>
        </p:nvSpPr>
        <p:spPr/>
        <p:txBody>
          <a:bodyPr/>
          <a:lstStyle/>
          <a:p>
            <a:fld id="{A3118E74-C779-4739-8563-D9A75DD84BEF}" type="slidenum">
              <a:rPr lang="en-CA" smtClean="0"/>
              <a:t>‹n°›</a:t>
            </a:fld>
            <a:endParaRPr lang="en-CA"/>
          </a:p>
        </p:txBody>
      </p:sp>
    </p:spTree>
    <p:extLst>
      <p:ext uri="{BB962C8B-B14F-4D97-AF65-F5344CB8AC3E}">
        <p14:creationId xmlns:p14="http://schemas.microsoft.com/office/powerpoint/2010/main" val="188312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DAB304F-35AE-40AD-8E7C-F2EEC7108804}"/>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CA"/>
          </a:p>
        </p:txBody>
      </p:sp>
      <p:sp>
        <p:nvSpPr>
          <p:cNvPr id="3" name="Espace réservé du texte vertical 2">
            <a:extLst>
              <a:ext uri="{FF2B5EF4-FFF2-40B4-BE49-F238E27FC236}">
                <a16:creationId xmlns:a16="http://schemas.microsoft.com/office/drawing/2014/main" id="{9991DF9C-0AE8-452A-A484-56581B609F9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F52A3B6E-75E5-4A41-84CF-9891A1CEE38D}"/>
              </a:ext>
            </a:extLst>
          </p:cNvPr>
          <p:cNvSpPr>
            <a:spLocks noGrp="1"/>
          </p:cNvSpPr>
          <p:nvPr>
            <p:ph type="dt" sz="half" idx="10"/>
          </p:nvPr>
        </p:nvSpPr>
        <p:spPr/>
        <p:txBody>
          <a:bodyPr/>
          <a:lstStyle/>
          <a:p>
            <a:fld id="{4CEB65E7-7C52-449C-8F1B-4D540D88A2FF}" type="datetimeFigureOut">
              <a:rPr lang="en-CA" smtClean="0"/>
              <a:t>2023-08-23</a:t>
            </a:fld>
            <a:endParaRPr lang="en-CA"/>
          </a:p>
        </p:txBody>
      </p:sp>
      <p:sp>
        <p:nvSpPr>
          <p:cNvPr id="5" name="Espace réservé du pied de page 4">
            <a:extLst>
              <a:ext uri="{FF2B5EF4-FFF2-40B4-BE49-F238E27FC236}">
                <a16:creationId xmlns:a16="http://schemas.microsoft.com/office/drawing/2014/main" id="{43165FC6-6A99-4EFB-9021-D1873CA48181}"/>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5298AD8A-7565-4D5C-A825-B7110AD601EF}"/>
              </a:ext>
            </a:extLst>
          </p:cNvPr>
          <p:cNvSpPr>
            <a:spLocks noGrp="1"/>
          </p:cNvSpPr>
          <p:nvPr>
            <p:ph type="sldNum" sz="quarter" idx="12"/>
          </p:nvPr>
        </p:nvSpPr>
        <p:spPr/>
        <p:txBody>
          <a:bodyPr/>
          <a:lstStyle/>
          <a:p>
            <a:fld id="{A3118E74-C779-4739-8563-D9A75DD84BEF}" type="slidenum">
              <a:rPr lang="en-CA" smtClean="0"/>
              <a:t>‹n°›</a:t>
            </a:fld>
            <a:endParaRPr lang="en-CA"/>
          </a:p>
        </p:txBody>
      </p:sp>
    </p:spTree>
    <p:extLst>
      <p:ext uri="{BB962C8B-B14F-4D97-AF65-F5344CB8AC3E}">
        <p14:creationId xmlns:p14="http://schemas.microsoft.com/office/powerpoint/2010/main" val="51800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324AAC-71F7-4D1F-ADDE-0586DB735D1D}"/>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6BEDD2E3-FAEA-44A1-AD27-07FC7855FEF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1AC0D5AA-D4FF-48D6-A80F-407B3B0B9E00}"/>
              </a:ext>
            </a:extLst>
          </p:cNvPr>
          <p:cNvSpPr>
            <a:spLocks noGrp="1"/>
          </p:cNvSpPr>
          <p:nvPr>
            <p:ph type="dt" sz="half" idx="10"/>
          </p:nvPr>
        </p:nvSpPr>
        <p:spPr/>
        <p:txBody>
          <a:bodyPr/>
          <a:lstStyle/>
          <a:p>
            <a:fld id="{4CEB65E7-7C52-449C-8F1B-4D540D88A2FF}" type="datetimeFigureOut">
              <a:rPr lang="en-CA" smtClean="0"/>
              <a:t>2023-08-23</a:t>
            </a:fld>
            <a:endParaRPr lang="en-CA"/>
          </a:p>
        </p:txBody>
      </p:sp>
      <p:sp>
        <p:nvSpPr>
          <p:cNvPr id="5" name="Espace réservé du pied de page 4">
            <a:extLst>
              <a:ext uri="{FF2B5EF4-FFF2-40B4-BE49-F238E27FC236}">
                <a16:creationId xmlns:a16="http://schemas.microsoft.com/office/drawing/2014/main" id="{D103AE6E-5715-4C60-BD90-4EB37EAEABD5}"/>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FAA00FAB-4CDC-4F14-BE41-FBA24FDEA94F}"/>
              </a:ext>
            </a:extLst>
          </p:cNvPr>
          <p:cNvSpPr>
            <a:spLocks noGrp="1"/>
          </p:cNvSpPr>
          <p:nvPr>
            <p:ph type="sldNum" sz="quarter" idx="12"/>
          </p:nvPr>
        </p:nvSpPr>
        <p:spPr/>
        <p:txBody>
          <a:bodyPr/>
          <a:lstStyle/>
          <a:p>
            <a:fld id="{A3118E74-C779-4739-8563-D9A75DD84BEF}" type="slidenum">
              <a:rPr lang="en-CA" smtClean="0"/>
              <a:t>‹n°›</a:t>
            </a:fld>
            <a:endParaRPr lang="en-CA"/>
          </a:p>
        </p:txBody>
      </p:sp>
    </p:spTree>
    <p:extLst>
      <p:ext uri="{BB962C8B-B14F-4D97-AF65-F5344CB8AC3E}">
        <p14:creationId xmlns:p14="http://schemas.microsoft.com/office/powerpoint/2010/main" val="185549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C8E77-DFA5-43C0-BDB2-5ACE547B61E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CA"/>
          </a:p>
        </p:txBody>
      </p:sp>
      <p:sp>
        <p:nvSpPr>
          <p:cNvPr id="3" name="Espace réservé du texte 2">
            <a:extLst>
              <a:ext uri="{FF2B5EF4-FFF2-40B4-BE49-F238E27FC236}">
                <a16:creationId xmlns:a16="http://schemas.microsoft.com/office/drawing/2014/main" id="{CA970810-791C-4029-A7F0-C953461F92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766125C-215A-4E73-BB53-91CE2A1D3747}"/>
              </a:ext>
            </a:extLst>
          </p:cNvPr>
          <p:cNvSpPr>
            <a:spLocks noGrp="1"/>
          </p:cNvSpPr>
          <p:nvPr>
            <p:ph type="dt" sz="half" idx="10"/>
          </p:nvPr>
        </p:nvSpPr>
        <p:spPr/>
        <p:txBody>
          <a:bodyPr/>
          <a:lstStyle/>
          <a:p>
            <a:fld id="{4CEB65E7-7C52-449C-8F1B-4D540D88A2FF}" type="datetimeFigureOut">
              <a:rPr lang="en-CA" smtClean="0"/>
              <a:t>2023-08-23</a:t>
            </a:fld>
            <a:endParaRPr lang="en-CA"/>
          </a:p>
        </p:txBody>
      </p:sp>
      <p:sp>
        <p:nvSpPr>
          <p:cNvPr id="5" name="Espace réservé du pied de page 4">
            <a:extLst>
              <a:ext uri="{FF2B5EF4-FFF2-40B4-BE49-F238E27FC236}">
                <a16:creationId xmlns:a16="http://schemas.microsoft.com/office/drawing/2014/main" id="{7ECB1E3A-7E4B-4F04-A429-9FD05611F33F}"/>
              </a:ext>
            </a:extLst>
          </p:cNvPr>
          <p:cNvSpPr>
            <a:spLocks noGrp="1"/>
          </p:cNvSpPr>
          <p:nvPr>
            <p:ph type="ftr" sz="quarter" idx="11"/>
          </p:nvPr>
        </p:nvSpPr>
        <p:spPr/>
        <p:txBody>
          <a:bodyPr/>
          <a:lstStyle/>
          <a:p>
            <a:endParaRPr lang="en-CA"/>
          </a:p>
        </p:txBody>
      </p:sp>
      <p:sp>
        <p:nvSpPr>
          <p:cNvPr id="6" name="Espace réservé du numéro de diapositive 5">
            <a:extLst>
              <a:ext uri="{FF2B5EF4-FFF2-40B4-BE49-F238E27FC236}">
                <a16:creationId xmlns:a16="http://schemas.microsoft.com/office/drawing/2014/main" id="{D9F75E21-27DA-4D06-877E-3A714F5FF93A}"/>
              </a:ext>
            </a:extLst>
          </p:cNvPr>
          <p:cNvSpPr>
            <a:spLocks noGrp="1"/>
          </p:cNvSpPr>
          <p:nvPr>
            <p:ph type="sldNum" sz="quarter" idx="12"/>
          </p:nvPr>
        </p:nvSpPr>
        <p:spPr/>
        <p:txBody>
          <a:bodyPr/>
          <a:lstStyle/>
          <a:p>
            <a:fld id="{A3118E74-C779-4739-8563-D9A75DD84BEF}" type="slidenum">
              <a:rPr lang="en-CA" smtClean="0"/>
              <a:t>‹n°›</a:t>
            </a:fld>
            <a:endParaRPr lang="en-CA"/>
          </a:p>
        </p:txBody>
      </p:sp>
    </p:spTree>
    <p:extLst>
      <p:ext uri="{BB962C8B-B14F-4D97-AF65-F5344CB8AC3E}">
        <p14:creationId xmlns:p14="http://schemas.microsoft.com/office/powerpoint/2010/main" val="383036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69B74-21B5-4865-A0F8-8A5A9A41EE58}"/>
              </a:ext>
            </a:extLst>
          </p:cNvPr>
          <p:cNvSpPr>
            <a:spLocks noGrp="1"/>
          </p:cNvSpPr>
          <p:nvPr>
            <p:ph type="title"/>
          </p:nvPr>
        </p:nvSpPr>
        <p:spPr/>
        <p:txBody>
          <a:bodyPr/>
          <a:lstStyle/>
          <a:p>
            <a:r>
              <a:rPr lang="fr-FR"/>
              <a:t>Modifiez le style du titre</a:t>
            </a:r>
            <a:endParaRPr lang="en-CA"/>
          </a:p>
        </p:txBody>
      </p:sp>
      <p:sp>
        <p:nvSpPr>
          <p:cNvPr id="3" name="Espace réservé du contenu 2">
            <a:extLst>
              <a:ext uri="{FF2B5EF4-FFF2-40B4-BE49-F238E27FC236}">
                <a16:creationId xmlns:a16="http://schemas.microsoft.com/office/drawing/2014/main" id="{38CC0FBD-F330-4743-805D-3F793F75A3E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a:extLst>
              <a:ext uri="{FF2B5EF4-FFF2-40B4-BE49-F238E27FC236}">
                <a16:creationId xmlns:a16="http://schemas.microsoft.com/office/drawing/2014/main" id="{AD418F9B-7DF5-4D29-938A-2EAD122F453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a:extLst>
              <a:ext uri="{FF2B5EF4-FFF2-40B4-BE49-F238E27FC236}">
                <a16:creationId xmlns:a16="http://schemas.microsoft.com/office/drawing/2014/main" id="{A0E3C99B-A130-4C51-B06C-3BF1A76A2E8A}"/>
              </a:ext>
            </a:extLst>
          </p:cNvPr>
          <p:cNvSpPr>
            <a:spLocks noGrp="1"/>
          </p:cNvSpPr>
          <p:nvPr>
            <p:ph type="dt" sz="half" idx="10"/>
          </p:nvPr>
        </p:nvSpPr>
        <p:spPr/>
        <p:txBody>
          <a:bodyPr/>
          <a:lstStyle/>
          <a:p>
            <a:fld id="{4CEB65E7-7C52-449C-8F1B-4D540D88A2FF}" type="datetimeFigureOut">
              <a:rPr lang="en-CA" smtClean="0"/>
              <a:t>2023-08-23</a:t>
            </a:fld>
            <a:endParaRPr lang="en-CA"/>
          </a:p>
        </p:txBody>
      </p:sp>
      <p:sp>
        <p:nvSpPr>
          <p:cNvPr id="6" name="Espace réservé du pied de page 5">
            <a:extLst>
              <a:ext uri="{FF2B5EF4-FFF2-40B4-BE49-F238E27FC236}">
                <a16:creationId xmlns:a16="http://schemas.microsoft.com/office/drawing/2014/main" id="{281BC7A9-BC78-406B-AC02-11B6BFC1A6AC}"/>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D0169544-B26E-4551-A5EC-0EAAA60FF52A}"/>
              </a:ext>
            </a:extLst>
          </p:cNvPr>
          <p:cNvSpPr>
            <a:spLocks noGrp="1"/>
          </p:cNvSpPr>
          <p:nvPr>
            <p:ph type="sldNum" sz="quarter" idx="12"/>
          </p:nvPr>
        </p:nvSpPr>
        <p:spPr/>
        <p:txBody>
          <a:bodyPr/>
          <a:lstStyle/>
          <a:p>
            <a:fld id="{A3118E74-C779-4739-8563-D9A75DD84BEF}" type="slidenum">
              <a:rPr lang="en-CA" smtClean="0"/>
              <a:t>‹n°›</a:t>
            </a:fld>
            <a:endParaRPr lang="en-CA"/>
          </a:p>
        </p:txBody>
      </p:sp>
    </p:spTree>
    <p:extLst>
      <p:ext uri="{BB962C8B-B14F-4D97-AF65-F5344CB8AC3E}">
        <p14:creationId xmlns:p14="http://schemas.microsoft.com/office/powerpoint/2010/main" val="241541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404C6-982D-43FD-A301-D5782A9E905D}"/>
              </a:ext>
            </a:extLst>
          </p:cNvPr>
          <p:cNvSpPr>
            <a:spLocks noGrp="1"/>
          </p:cNvSpPr>
          <p:nvPr>
            <p:ph type="title"/>
          </p:nvPr>
        </p:nvSpPr>
        <p:spPr>
          <a:xfrm>
            <a:off x="839788" y="365125"/>
            <a:ext cx="10515600" cy="1325563"/>
          </a:xfrm>
        </p:spPr>
        <p:txBody>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219CF76F-9465-4BDD-9711-6790CE43A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2F3EBC7-1450-42A6-A351-B2745095412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a:extLst>
              <a:ext uri="{FF2B5EF4-FFF2-40B4-BE49-F238E27FC236}">
                <a16:creationId xmlns:a16="http://schemas.microsoft.com/office/drawing/2014/main" id="{CA835F86-F2D1-4E7A-B03C-ACB861444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319566C-2A5F-4AB5-8A79-F12CB6DA992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a:extLst>
              <a:ext uri="{FF2B5EF4-FFF2-40B4-BE49-F238E27FC236}">
                <a16:creationId xmlns:a16="http://schemas.microsoft.com/office/drawing/2014/main" id="{F613994F-A5D3-4C43-8DAD-3A51014E55B1}"/>
              </a:ext>
            </a:extLst>
          </p:cNvPr>
          <p:cNvSpPr>
            <a:spLocks noGrp="1"/>
          </p:cNvSpPr>
          <p:nvPr>
            <p:ph type="dt" sz="half" idx="10"/>
          </p:nvPr>
        </p:nvSpPr>
        <p:spPr/>
        <p:txBody>
          <a:bodyPr/>
          <a:lstStyle/>
          <a:p>
            <a:fld id="{4CEB65E7-7C52-449C-8F1B-4D540D88A2FF}" type="datetimeFigureOut">
              <a:rPr lang="en-CA" smtClean="0"/>
              <a:t>2023-08-23</a:t>
            </a:fld>
            <a:endParaRPr lang="en-CA"/>
          </a:p>
        </p:txBody>
      </p:sp>
      <p:sp>
        <p:nvSpPr>
          <p:cNvPr id="8" name="Espace réservé du pied de page 7">
            <a:extLst>
              <a:ext uri="{FF2B5EF4-FFF2-40B4-BE49-F238E27FC236}">
                <a16:creationId xmlns:a16="http://schemas.microsoft.com/office/drawing/2014/main" id="{5522502D-F736-4E1C-82D2-AA2885C7104D}"/>
              </a:ext>
            </a:extLst>
          </p:cNvPr>
          <p:cNvSpPr>
            <a:spLocks noGrp="1"/>
          </p:cNvSpPr>
          <p:nvPr>
            <p:ph type="ftr" sz="quarter" idx="11"/>
          </p:nvPr>
        </p:nvSpPr>
        <p:spPr/>
        <p:txBody>
          <a:bodyPr/>
          <a:lstStyle/>
          <a:p>
            <a:endParaRPr lang="en-CA"/>
          </a:p>
        </p:txBody>
      </p:sp>
      <p:sp>
        <p:nvSpPr>
          <p:cNvPr id="9" name="Espace réservé du numéro de diapositive 8">
            <a:extLst>
              <a:ext uri="{FF2B5EF4-FFF2-40B4-BE49-F238E27FC236}">
                <a16:creationId xmlns:a16="http://schemas.microsoft.com/office/drawing/2014/main" id="{72DA62F6-3C29-4235-BBC7-3AEBFF61091D}"/>
              </a:ext>
            </a:extLst>
          </p:cNvPr>
          <p:cNvSpPr>
            <a:spLocks noGrp="1"/>
          </p:cNvSpPr>
          <p:nvPr>
            <p:ph type="sldNum" sz="quarter" idx="12"/>
          </p:nvPr>
        </p:nvSpPr>
        <p:spPr/>
        <p:txBody>
          <a:bodyPr/>
          <a:lstStyle/>
          <a:p>
            <a:fld id="{A3118E74-C779-4739-8563-D9A75DD84BEF}" type="slidenum">
              <a:rPr lang="en-CA" smtClean="0"/>
              <a:t>‹n°›</a:t>
            </a:fld>
            <a:endParaRPr lang="en-CA"/>
          </a:p>
        </p:txBody>
      </p:sp>
    </p:spTree>
    <p:extLst>
      <p:ext uri="{BB962C8B-B14F-4D97-AF65-F5344CB8AC3E}">
        <p14:creationId xmlns:p14="http://schemas.microsoft.com/office/powerpoint/2010/main" val="44883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8F322-DFC1-4368-BE35-B91F9B249B64}"/>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C43415CF-F429-44C5-9C6A-9999BF3E5662}"/>
              </a:ext>
            </a:extLst>
          </p:cNvPr>
          <p:cNvSpPr>
            <a:spLocks noGrp="1"/>
          </p:cNvSpPr>
          <p:nvPr>
            <p:ph type="dt" sz="half" idx="10"/>
          </p:nvPr>
        </p:nvSpPr>
        <p:spPr/>
        <p:txBody>
          <a:bodyPr/>
          <a:lstStyle/>
          <a:p>
            <a:fld id="{4CEB65E7-7C52-449C-8F1B-4D540D88A2FF}" type="datetimeFigureOut">
              <a:rPr lang="en-CA" smtClean="0"/>
              <a:t>2023-08-23</a:t>
            </a:fld>
            <a:endParaRPr lang="en-CA"/>
          </a:p>
        </p:txBody>
      </p:sp>
      <p:sp>
        <p:nvSpPr>
          <p:cNvPr id="4" name="Espace réservé du pied de page 3">
            <a:extLst>
              <a:ext uri="{FF2B5EF4-FFF2-40B4-BE49-F238E27FC236}">
                <a16:creationId xmlns:a16="http://schemas.microsoft.com/office/drawing/2014/main" id="{8D9C627A-1643-48AA-B66A-D44A75A87A7F}"/>
              </a:ext>
            </a:extLst>
          </p:cNvPr>
          <p:cNvSpPr>
            <a:spLocks noGrp="1"/>
          </p:cNvSpPr>
          <p:nvPr>
            <p:ph type="ftr" sz="quarter" idx="11"/>
          </p:nvPr>
        </p:nvSpPr>
        <p:spPr/>
        <p:txBody>
          <a:bodyPr/>
          <a:lstStyle/>
          <a:p>
            <a:endParaRPr lang="en-CA"/>
          </a:p>
        </p:txBody>
      </p:sp>
      <p:sp>
        <p:nvSpPr>
          <p:cNvPr id="5" name="Espace réservé du numéro de diapositive 4">
            <a:extLst>
              <a:ext uri="{FF2B5EF4-FFF2-40B4-BE49-F238E27FC236}">
                <a16:creationId xmlns:a16="http://schemas.microsoft.com/office/drawing/2014/main" id="{DED381AB-5921-48A3-887C-66CDFA3176A8}"/>
              </a:ext>
            </a:extLst>
          </p:cNvPr>
          <p:cNvSpPr>
            <a:spLocks noGrp="1"/>
          </p:cNvSpPr>
          <p:nvPr>
            <p:ph type="sldNum" sz="quarter" idx="12"/>
          </p:nvPr>
        </p:nvSpPr>
        <p:spPr/>
        <p:txBody>
          <a:bodyPr/>
          <a:lstStyle/>
          <a:p>
            <a:fld id="{A3118E74-C779-4739-8563-D9A75DD84BEF}" type="slidenum">
              <a:rPr lang="en-CA" smtClean="0"/>
              <a:t>‹n°›</a:t>
            </a:fld>
            <a:endParaRPr lang="en-CA"/>
          </a:p>
        </p:txBody>
      </p:sp>
    </p:spTree>
    <p:extLst>
      <p:ext uri="{BB962C8B-B14F-4D97-AF65-F5344CB8AC3E}">
        <p14:creationId xmlns:p14="http://schemas.microsoft.com/office/powerpoint/2010/main" val="184422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B0DB2C-371D-44B0-8DD0-6D5F3C6CD80A}"/>
              </a:ext>
            </a:extLst>
          </p:cNvPr>
          <p:cNvSpPr>
            <a:spLocks noGrp="1"/>
          </p:cNvSpPr>
          <p:nvPr>
            <p:ph type="dt" sz="half" idx="10"/>
          </p:nvPr>
        </p:nvSpPr>
        <p:spPr/>
        <p:txBody>
          <a:bodyPr/>
          <a:lstStyle/>
          <a:p>
            <a:fld id="{4CEB65E7-7C52-449C-8F1B-4D540D88A2FF}" type="datetimeFigureOut">
              <a:rPr lang="en-CA" smtClean="0"/>
              <a:t>2023-08-23</a:t>
            </a:fld>
            <a:endParaRPr lang="en-CA"/>
          </a:p>
        </p:txBody>
      </p:sp>
      <p:sp>
        <p:nvSpPr>
          <p:cNvPr id="3" name="Espace réservé du pied de page 2">
            <a:extLst>
              <a:ext uri="{FF2B5EF4-FFF2-40B4-BE49-F238E27FC236}">
                <a16:creationId xmlns:a16="http://schemas.microsoft.com/office/drawing/2014/main" id="{FF7D4357-83C4-4189-86B8-A90923C6D037}"/>
              </a:ext>
            </a:extLst>
          </p:cNvPr>
          <p:cNvSpPr>
            <a:spLocks noGrp="1"/>
          </p:cNvSpPr>
          <p:nvPr>
            <p:ph type="ftr" sz="quarter" idx="11"/>
          </p:nvPr>
        </p:nvSpPr>
        <p:spPr/>
        <p:txBody>
          <a:bodyPr/>
          <a:lstStyle/>
          <a:p>
            <a:endParaRPr lang="en-CA"/>
          </a:p>
        </p:txBody>
      </p:sp>
      <p:sp>
        <p:nvSpPr>
          <p:cNvPr id="4" name="Espace réservé du numéro de diapositive 3">
            <a:extLst>
              <a:ext uri="{FF2B5EF4-FFF2-40B4-BE49-F238E27FC236}">
                <a16:creationId xmlns:a16="http://schemas.microsoft.com/office/drawing/2014/main" id="{AF4072D0-1BB4-4DFB-8985-B688A7D235C5}"/>
              </a:ext>
            </a:extLst>
          </p:cNvPr>
          <p:cNvSpPr>
            <a:spLocks noGrp="1"/>
          </p:cNvSpPr>
          <p:nvPr>
            <p:ph type="sldNum" sz="quarter" idx="12"/>
          </p:nvPr>
        </p:nvSpPr>
        <p:spPr/>
        <p:txBody>
          <a:bodyPr/>
          <a:lstStyle/>
          <a:p>
            <a:fld id="{A3118E74-C779-4739-8563-D9A75DD84BEF}" type="slidenum">
              <a:rPr lang="en-CA" smtClean="0"/>
              <a:t>‹n°›</a:t>
            </a:fld>
            <a:endParaRPr lang="en-CA"/>
          </a:p>
        </p:txBody>
      </p:sp>
    </p:spTree>
    <p:extLst>
      <p:ext uri="{BB962C8B-B14F-4D97-AF65-F5344CB8AC3E}">
        <p14:creationId xmlns:p14="http://schemas.microsoft.com/office/powerpoint/2010/main" val="272769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E9E2B-40BD-4553-9438-CC9BB4E3BB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a:extLst>
              <a:ext uri="{FF2B5EF4-FFF2-40B4-BE49-F238E27FC236}">
                <a16:creationId xmlns:a16="http://schemas.microsoft.com/office/drawing/2014/main" id="{C43A3191-DBB8-4AB0-981F-75DB1D1A2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a:extLst>
              <a:ext uri="{FF2B5EF4-FFF2-40B4-BE49-F238E27FC236}">
                <a16:creationId xmlns:a16="http://schemas.microsoft.com/office/drawing/2014/main" id="{A4E768EC-4CCE-40B5-BF71-875610F49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13319C-1ACF-4DFC-BFE9-885CFB2F25A1}"/>
              </a:ext>
            </a:extLst>
          </p:cNvPr>
          <p:cNvSpPr>
            <a:spLocks noGrp="1"/>
          </p:cNvSpPr>
          <p:nvPr>
            <p:ph type="dt" sz="half" idx="10"/>
          </p:nvPr>
        </p:nvSpPr>
        <p:spPr/>
        <p:txBody>
          <a:bodyPr/>
          <a:lstStyle/>
          <a:p>
            <a:fld id="{4CEB65E7-7C52-449C-8F1B-4D540D88A2FF}" type="datetimeFigureOut">
              <a:rPr lang="en-CA" smtClean="0"/>
              <a:t>2023-08-23</a:t>
            </a:fld>
            <a:endParaRPr lang="en-CA"/>
          </a:p>
        </p:txBody>
      </p:sp>
      <p:sp>
        <p:nvSpPr>
          <p:cNvPr id="6" name="Espace réservé du pied de page 5">
            <a:extLst>
              <a:ext uri="{FF2B5EF4-FFF2-40B4-BE49-F238E27FC236}">
                <a16:creationId xmlns:a16="http://schemas.microsoft.com/office/drawing/2014/main" id="{7488C445-5227-4B13-AE0C-1D4C9487F0F8}"/>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87FCFDD9-29B4-4271-9824-8F69EACD1609}"/>
              </a:ext>
            </a:extLst>
          </p:cNvPr>
          <p:cNvSpPr>
            <a:spLocks noGrp="1"/>
          </p:cNvSpPr>
          <p:nvPr>
            <p:ph type="sldNum" sz="quarter" idx="12"/>
          </p:nvPr>
        </p:nvSpPr>
        <p:spPr/>
        <p:txBody>
          <a:bodyPr/>
          <a:lstStyle/>
          <a:p>
            <a:fld id="{A3118E74-C779-4739-8563-D9A75DD84BEF}" type="slidenum">
              <a:rPr lang="en-CA" smtClean="0"/>
              <a:t>‹n°›</a:t>
            </a:fld>
            <a:endParaRPr lang="en-CA"/>
          </a:p>
        </p:txBody>
      </p:sp>
    </p:spTree>
    <p:extLst>
      <p:ext uri="{BB962C8B-B14F-4D97-AF65-F5344CB8AC3E}">
        <p14:creationId xmlns:p14="http://schemas.microsoft.com/office/powerpoint/2010/main" val="64794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1C09B2-BB58-41B5-B612-D5296962D3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a:extLst>
              <a:ext uri="{FF2B5EF4-FFF2-40B4-BE49-F238E27FC236}">
                <a16:creationId xmlns:a16="http://schemas.microsoft.com/office/drawing/2014/main" id="{31B7897C-288C-44EC-9097-996B5A7E6F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a:extLst>
              <a:ext uri="{FF2B5EF4-FFF2-40B4-BE49-F238E27FC236}">
                <a16:creationId xmlns:a16="http://schemas.microsoft.com/office/drawing/2014/main" id="{01C13226-9666-4C78-9C34-82C50A32D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2269224-FDFC-4909-9030-28715FD2F956}"/>
              </a:ext>
            </a:extLst>
          </p:cNvPr>
          <p:cNvSpPr>
            <a:spLocks noGrp="1"/>
          </p:cNvSpPr>
          <p:nvPr>
            <p:ph type="dt" sz="half" idx="10"/>
          </p:nvPr>
        </p:nvSpPr>
        <p:spPr/>
        <p:txBody>
          <a:bodyPr/>
          <a:lstStyle/>
          <a:p>
            <a:fld id="{4CEB65E7-7C52-449C-8F1B-4D540D88A2FF}" type="datetimeFigureOut">
              <a:rPr lang="en-CA" smtClean="0"/>
              <a:t>2023-08-23</a:t>
            </a:fld>
            <a:endParaRPr lang="en-CA"/>
          </a:p>
        </p:txBody>
      </p:sp>
      <p:sp>
        <p:nvSpPr>
          <p:cNvPr id="6" name="Espace réservé du pied de page 5">
            <a:extLst>
              <a:ext uri="{FF2B5EF4-FFF2-40B4-BE49-F238E27FC236}">
                <a16:creationId xmlns:a16="http://schemas.microsoft.com/office/drawing/2014/main" id="{5DAA59B3-4B96-4C04-9F4D-227D6DE8BD32}"/>
              </a:ext>
            </a:extLst>
          </p:cNvPr>
          <p:cNvSpPr>
            <a:spLocks noGrp="1"/>
          </p:cNvSpPr>
          <p:nvPr>
            <p:ph type="ftr" sz="quarter" idx="11"/>
          </p:nvPr>
        </p:nvSpPr>
        <p:spPr/>
        <p:txBody>
          <a:bodyPr/>
          <a:lstStyle/>
          <a:p>
            <a:endParaRPr lang="en-CA"/>
          </a:p>
        </p:txBody>
      </p:sp>
      <p:sp>
        <p:nvSpPr>
          <p:cNvPr id="7" name="Espace réservé du numéro de diapositive 6">
            <a:extLst>
              <a:ext uri="{FF2B5EF4-FFF2-40B4-BE49-F238E27FC236}">
                <a16:creationId xmlns:a16="http://schemas.microsoft.com/office/drawing/2014/main" id="{357010E3-D9DC-4C7E-8772-05E5D6B2087E}"/>
              </a:ext>
            </a:extLst>
          </p:cNvPr>
          <p:cNvSpPr>
            <a:spLocks noGrp="1"/>
          </p:cNvSpPr>
          <p:nvPr>
            <p:ph type="sldNum" sz="quarter" idx="12"/>
          </p:nvPr>
        </p:nvSpPr>
        <p:spPr/>
        <p:txBody>
          <a:bodyPr/>
          <a:lstStyle/>
          <a:p>
            <a:fld id="{A3118E74-C779-4739-8563-D9A75DD84BEF}" type="slidenum">
              <a:rPr lang="en-CA" smtClean="0"/>
              <a:t>‹n°›</a:t>
            </a:fld>
            <a:endParaRPr lang="en-CA"/>
          </a:p>
        </p:txBody>
      </p:sp>
    </p:spTree>
    <p:extLst>
      <p:ext uri="{BB962C8B-B14F-4D97-AF65-F5344CB8AC3E}">
        <p14:creationId xmlns:p14="http://schemas.microsoft.com/office/powerpoint/2010/main" val="139618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30F8F8-26EC-4AEF-91A8-0C0736CA27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Espace réservé du texte 2">
            <a:extLst>
              <a:ext uri="{FF2B5EF4-FFF2-40B4-BE49-F238E27FC236}">
                <a16:creationId xmlns:a16="http://schemas.microsoft.com/office/drawing/2014/main" id="{610A118B-D656-4409-A315-1D4C77D24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a:extLst>
              <a:ext uri="{FF2B5EF4-FFF2-40B4-BE49-F238E27FC236}">
                <a16:creationId xmlns:a16="http://schemas.microsoft.com/office/drawing/2014/main" id="{B825D6B3-B75E-4838-A680-4CF967095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B65E7-7C52-449C-8F1B-4D540D88A2FF}" type="datetimeFigureOut">
              <a:rPr lang="en-CA" smtClean="0"/>
              <a:t>2023-08-23</a:t>
            </a:fld>
            <a:endParaRPr lang="en-CA"/>
          </a:p>
        </p:txBody>
      </p:sp>
      <p:sp>
        <p:nvSpPr>
          <p:cNvPr id="5" name="Espace réservé du pied de page 4">
            <a:extLst>
              <a:ext uri="{FF2B5EF4-FFF2-40B4-BE49-F238E27FC236}">
                <a16:creationId xmlns:a16="http://schemas.microsoft.com/office/drawing/2014/main" id="{84A98C06-AC45-4038-AEE0-DDE06B655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Espace réservé du numéro de diapositive 5">
            <a:extLst>
              <a:ext uri="{FF2B5EF4-FFF2-40B4-BE49-F238E27FC236}">
                <a16:creationId xmlns:a16="http://schemas.microsoft.com/office/drawing/2014/main" id="{BFB08FE0-C9E6-43AB-99F9-4D67BF635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18E74-C779-4739-8563-D9A75DD84BEF}" type="slidenum">
              <a:rPr lang="en-CA" smtClean="0"/>
              <a:t>‹n°›</a:t>
            </a:fld>
            <a:endParaRPr lang="en-CA"/>
          </a:p>
        </p:txBody>
      </p:sp>
    </p:spTree>
    <p:extLst>
      <p:ext uri="{BB962C8B-B14F-4D97-AF65-F5344CB8AC3E}">
        <p14:creationId xmlns:p14="http://schemas.microsoft.com/office/powerpoint/2010/main" val="3769601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nbed.sharepoint.com/sites/o1pvc/?e=1%3A861847993ee9470789102b9b564eb4c7"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Xk24DMOInnQ?feature=oembed" TargetMode="External"/><Relationship Id="rId6" Type="http://schemas.openxmlformats.org/officeDocument/2006/relationships/hyperlink" Target="https://pixabay.com/ko/%EC%97%B0%EB%9D%BD%EC%B2%98-%EC%B9%9C%EA%B5%AC-%EC%95%84%EC%9D%B4%EC%BD%98-%ED%8F%B0-%EC%82%AC%EB%9E%8C-%EA%B8%B0%ED%98%B8-1293388/" TargetMode="Externa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4xG2aJa6UyY?feature=oembed" TargetMode="External"/><Relationship Id="rId6" Type="http://schemas.openxmlformats.org/officeDocument/2006/relationships/hyperlink" Target="https://pixabay.com/ko/%EC%97%B0%EB%9D%BD%EC%B2%98-%EC%B9%9C%EA%B5%AC-%EC%95%84%EC%9D%B4%EC%BD%98-%ED%8F%B0-%EC%82%AC%EB%9E%8C-%EA%B8%B0%ED%98%B8-1293388/" TargetMode="External"/><Relationship Id="rId5" Type="http://schemas.openxmlformats.org/officeDocument/2006/relationships/image" Target="../media/image1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a:extLst>
              <a:ext uri="{FF2B5EF4-FFF2-40B4-BE49-F238E27FC236}">
                <a16:creationId xmlns:a16="http://schemas.microsoft.com/office/drawing/2014/main" id="{BE6391D0-2981-416A-A4BF-F1D2BB1D4F5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ZoneTexte 1">
            <a:extLst>
              <a:ext uri="{FF2B5EF4-FFF2-40B4-BE49-F238E27FC236}">
                <a16:creationId xmlns:a16="http://schemas.microsoft.com/office/drawing/2014/main" id="{3C84D428-33E8-35C1-B28F-D5F81BDA2649}"/>
              </a:ext>
            </a:extLst>
          </p:cNvPr>
          <p:cNvSpPr txBox="1"/>
          <p:nvPr/>
        </p:nvSpPr>
        <p:spPr>
          <a:xfrm rot="-540000">
            <a:off x="318052" y="3677479"/>
            <a:ext cx="10296941" cy="1200329"/>
          </a:xfrm>
          <a:prstGeom prst="rect">
            <a:avLst/>
          </a:prstGeom>
          <a:noFill/>
        </p:spPr>
        <p:txBody>
          <a:bodyPr wrap="square" rtlCol="0">
            <a:spAutoFit/>
          </a:bodyPr>
          <a:lstStyle/>
          <a:p>
            <a:r>
              <a:rPr lang="fr-CA" sz="4000" b="1" u="sng">
                <a:latin typeface="Century Gothic" panose="020B0502020202020204" pitchFamily="34" charset="0"/>
              </a:rPr>
              <a:t>Atelier 1</a:t>
            </a:r>
          </a:p>
          <a:p>
            <a:r>
              <a:rPr lang="fr-CA" sz="3000">
                <a:latin typeface="Century Gothic" panose="020B0502020202020204" pitchFamily="34" charset="0"/>
              </a:rPr>
              <a:t>Isabelle Maillet, Monique Saulnier, Cindy Lavoie</a:t>
            </a:r>
          </a:p>
        </p:txBody>
      </p:sp>
    </p:spTree>
    <p:extLst>
      <p:ext uri="{BB962C8B-B14F-4D97-AF65-F5344CB8AC3E}">
        <p14:creationId xmlns:p14="http://schemas.microsoft.com/office/powerpoint/2010/main" val="400691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a:extLst>
              <a:ext uri="{FF2B5EF4-FFF2-40B4-BE49-F238E27FC236}">
                <a16:creationId xmlns:a16="http://schemas.microsoft.com/office/drawing/2014/main" id="{A221146D-2419-4900-9E83-720AE7EF1DC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ZoneTexte 1">
            <a:extLst>
              <a:ext uri="{FF2B5EF4-FFF2-40B4-BE49-F238E27FC236}">
                <a16:creationId xmlns:a16="http://schemas.microsoft.com/office/drawing/2014/main" id="{A0B34A17-F4EB-E329-2A09-4B4EE2CF87A3}"/>
              </a:ext>
            </a:extLst>
          </p:cNvPr>
          <p:cNvSpPr txBox="1"/>
          <p:nvPr/>
        </p:nvSpPr>
        <p:spPr>
          <a:xfrm>
            <a:off x="5125672" y="711321"/>
            <a:ext cx="6786693" cy="769441"/>
          </a:xfrm>
          <a:prstGeom prst="rect">
            <a:avLst/>
          </a:prstGeom>
          <a:noFill/>
        </p:spPr>
        <p:txBody>
          <a:bodyPr wrap="square" rtlCol="0">
            <a:spAutoFit/>
          </a:bodyPr>
          <a:lstStyle/>
          <a:p>
            <a:pPr algn="ctr"/>
            <a:r>
              <a:rPr lang="fr-CA" sz="44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Retour</a:t>
            </a:r>
          </a:p>
        </p:txBody>
      </p:sp>
      <p:sp>
        <p:nvSpPr>
          <p:cNvPr id="3" name="ZoneTexte 2">
            <a:extLst>
              <a:ext uri="{FF2B5EF4-FFF2-40B4-BE49-F238E27FC236}">
                <a16:creationId xmlns:a16="http://schemas.microsoft.com/office/drawing/2014/main" id="{5A122C27-7B31-AD7E-2857-5E0B4A7FFC3C}"/>
              </a:ext>
            </a:extLst>
          </p:cNvPr>
          <p:cNvSpPr txBox="1"/>
          <p:nvPr/>
        </p:nvSpPr>
        <p:spPr>
          <a:xfrm>
            <a:off x="5662566" y="2190801"/>
            <a:ext cx="5712903" cy="646331"/>
          </a:xfrm>
          <a:prstGeom prst="rect">
            <a:avLst/>
          </a:prstGeom>
          <a:noFill/>
        </p:spPr>
        <p:txBody>
          <a:bodyPr wrap="square" rtlCol="0">
            <a:spAutoFit/>
          </a:bodyPr>
          <a:lstStyle/>
          <a:p>
            <a:pPr marL="285750" indent="-285750">
              <a:buFont typeface="Arial" panose="020B0604020202020204" pitchFamily="34" charset="0"/>
              <a:buChar char="•"/>
            </a:pPr>
            <a:r>
              <a:rPr lang="fr-CA" sz="3600">
                <a:latin typeface="Century Gothic" panose="020B0502020202020204" pitchFamily="34" charset="0"/>
                <a:cs typeface="Arial" panose="020B0604020202020204" pitchFamily="34" charset="0"/>
              </a:rPr>
              <a:t>Mot de la fin</a:t>
            </a:r>
          </a:p>
        </p:txBody>
      </p:sp>
    </p:spTree>
    <p:extLst>
      <p:ext uri="{BB962C8B-B14F-4D97-AF65-F5344CB8AC3E}">
        <p14:creationId xmlns:p14="http://schemas.microsoft.com/office/powerpoint/2010/main" val="85655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 4">
            <a:extLst>
              <a:ext uri="{FF2B5EF4-FFF2-40B4-BE49-F238E27FC236}">
                <a16:creationId xmlns:a16="http://schemas.microsoft.com/office/drawing/2014/main" id="{1101F70A-2836-403B-B317-C0C64DA6E9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5498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2316512-B6E4-4318-B111-D7D0D5659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9F85CE5F-07A5-7944-068C-846945FA808D}"/>
              </a:ext>
            </a:extLst>
          </p:cNvPr>
          <p:cNvSpPr txBox="1"/>
          <p:nvPr/>
        </p:nvSpPr>
        <p:spPr>
          <a:xfrm>
            <a:off x="2702653" y="659461"/>
            <a:ext cx="6786693" cy="1015663"/>
          </a:xfrm>
          <a:prstGeom prst="rect">
            <a:avLst/>
          </a:prstGeom>
          <a:noFill/>
        </p:spPr>
        <p:txBody>
          <a:bodyPr wrap="square" rtlCol="0">
            <a:spAutoFit/>
          </a:bodyPr>
          <a:lstStyle/>
          <a:p>
            <a:pPr algn="ctr"/>
            <a:r>
              <a:rPr lang="fr-CA" sz="60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Ordre du jour</a:t>
            </a:r>
          </a:p>
        </p:txBody>
      </p:sp>
      <p:sp>
        <p:nvSpPr>
          <p:cNvPr id="3" name="ZoneTexte 2">
            <a:extLst>
              <a:ext uri="{FF2B5EF4-FFF2-40B4-BE49-F238E27FC236}">
                <a16:creationId xmlns:a16="http://schemas.microsoft.com/office/drawing/2014/main" id="{1FB53978-75F7-7637-9557-E7DA8FBD0422}"/>
              </a:ext>
            </a:extLst>
          </p:cNvPr>
          <p:cNvSpPr txBox="1"/>
          <p:nvPr/>
        </p:nvSpPr>
        <p:spPr>
          <a:xfrm>
            <a:off x="216842" y="3264373"/>
            <a:ext cx="4013414" cy="1077218"/>
          </a:xfrm>
          <a:prstGeom prst="rect">
            <a:avLst/>
          </a:prstGeom>
          <a:noFill/>
        </p:spPr>
        <p:txBody>
          <a:bodyPr wrap="square" rtlCol="0">
            <a:spAutoFit/>
          </a:bodyPr>
          <a:lstStyle/>
          <a:p>
            <a:pPr marL="285750" indent="-285750">
              <a:buFont typeface="Arial" panose="020B0604020202020204" pitchFamily="34" charset="0"/>
              <a:buChar char="•"/>
            </a:pPr>
            <a:r>
              <a:rPr lang="fr-CA" sz="3200">
                <a:latin typeface="Century Gothic" panose="020B0502020202020204" pitchFamily="34" charset="0"/>
                <a:cs typeface="Arial" panose="020B0604020202020204" pitchFamily="34" charset="0"/>
              </a:rPr>
              <a:t>Accueil</a:t>
            </a:r>
          </a:p>
          <a:p>
            <a:pPr marL="285750" indent="-285750">
              <a:buFont typeface="Arial" panose="020B0604020202020204" pitchFamily="34" charset="0"/>
              <a:buChar char="•"/>
            </a:pPr>
            <a:r>
              <a:rPr lang="fr-CA" sz="3200">
                <a:latin typeface="Century Gothic" panose="020B0502020202020204" pitchFamily="34" charset="0"/>
                <a:cs typeface="Arial" panose="020B0604020202020204" pitchFamily="34" charset="0"/>
              </a:rPr>
              <a:t>Mise en contexte</a:t>
            </a:r>
          </a:p>
        </p:txBody>
      </p:sp>
      <p:sp>
        <p:nvSpPr>
          <p:cNvPr id="4" name="ZoneTexte 3">
            <a:extLst>
              <a:ext uri="{FF2B5EF4-FFF2-40B4-BE49-F238E27FC236}">
                <a16:creationId xmlns:a16="http://schemas.microsoft.com/office/drawing/2014/main" id="{768D9891-FA50-57B6-52C2-B2CEE70483D1}"/>
              </a:ext>
            </a:extLst>
          </p:cNvPr>
          <p:cNvSpPr txBox="1"/>
          <p:nvPr/>
        </p:nvSpPr>
        <p:spPr>
          <a:xfrm>
            <a:off x="4355625" y="3579111"/>
            <a:ext cx="3726193" cy="1077218"/>
          </a:xfrm>
          <a:prstGeom prst="rect">
            <a:avLst/>
          </a:prstGeom>
          <a:noFill/>
        </p:spPr>
        <p:txBody>
          <a:bodyPr wrap="square" rtlCol="0">
            <a:spAutoFit/>
          </a:bodyPr>
          <a:lstStyle/>
          <a:p>
            <a:pPr marL="285750" indent="-285750">
              <a:buFont typeface="Arial" panose="020B0604020202020204" pitchFamily="34" charset="0"/>
              <a:buChar char="•"/>
            </a:pPr>
            <a:r>
              <a:rPr lang="fr-CA" sz="3200">
                <a:latin typeface="Century Gothic" panose="020B0502020202020204" pitchFamily="34" charset="0"/>
                <a:cs typeface="Arial" panose="020B0604020202020204" pitchFamily="34" charset="0"/>
              </a:rPr>
              <a:t>Travail d’équipe</a:t>
            </a:r>
          </a:p>
          <a:p>
            <a:pPr marL="285750" indent="-285750">
              <a:buFont typeface="Arial" panose="020B0604020202020204" pitchFamily="34" charset="0"/>
              <a:buChar char="•"/>
            </a:pPr>
            <a:r>
              <a:rPr lang="fr-CA" sz="3200">
                <a:latin typeface="Century Gothic" panose="020B0502020202020204" pitchFamily="34" charset="0"/>
                <a:cs typeface="Arial" panose="020B0604020202020204" pitchFamily="34" charset="0"/>
              </a:rPr>
              <a:t>Partage</a:t>
            </a:r>
          </a:p>
        </p:txBody>
      </p:sp>
      <p:sp>
        <p:nvSpPr>
          <p:cNvPr id="5" name="ZoneTexte 4">
            <a:extLst>
              <a:ext uri="{FF2B5EF4-FFF2-40B4-BE49-F238E27FC236}">
                <a16:creationId xmlns:a16="http://schemas.microsoft.com/office/drawing/2014/main" id="{D9F46C5F-12AB-665F-58A2-54B60F7868AF}"/>
              </a:ext>
            </a:extLst>
          </p:cNvPr>
          <p:cNvSpPr txBox="1"/>
          <p:nvPr/>
        </p:nvSpPr>
        <p:spPr>
          <a:xfrm>
            <a:off x="8465807" y="3971656"/>
            <a:ext cx="3726193" cy="1077218"/>
          </a:xfrm>
          <a:prstGeom prst="rect">
            <a:avLst/>
          </a:prstGeom>
          <a:noFill/>
        </p:spPr>
        <p:txBody>
          <a:bodyPr wrap="square" rtlCol="0">
            <a:spAutoFit/>
          </a:bodyPr>
          <a:lstStyle/>
          <a:p>
            <a:pPr marL="285750" indent="-285750">
              <a:buFont typeface="Arial" panose="020B0604020202020204" pitchFamily="34" charset="0"/>
              <a:buChar char="•"/>
            </a:pPr>
            <a:r>
              <a:rPr lang="fr-CA" sz="3200">
                <a:latin typeface="Century Gothic" panose="020B0502020202020204" pitchFamily="34" charset="0"/>
                <a:cs typeface="Arial" panose="020B0604020202020204" pitchFamily="34" charset="0"/>
              </a:rPr>
              <a:t>Retour</a:t>
            </a:r>
          </a:p>
          <a:p>
            <a:pPr marL="285750" indent="-285750">
              <a:buFont typeface="Arial" panose="020B0604020202020204" pitchFamily="34" charset="0"/>
              <a:buChar char="•"/>
            </a:pPr>
            <a:r>
              <a:rPr lang="fr-CA" sz="3200">
                <a:latin typeface="Century Gothic" panose="020B0502020202020204" pitchFamily="34" charset="0"/>
                <a:cs typeface="Arial" panose="020B0604020202020204" pitchFamily="34" charset="0"/>
              </a:rPr>
              <a:t>Mot de la fin</a:t>
            </a:r>
          </a:p>
        </p:txBody>
      </p:sp>
      <p:pic>
        <p:nvPicPr>
          <p:cNvPr id="7" name="Espace réservé du contenu 4">
            <a:extLst>
              <a:ext uri="{FF2B5EF4-FFF2-40B4-BE49-F238E27FC236}">
                <a16:creationId xmlns:a16="http://schemas.microsoft.com/office/drawing/2014/main" id="{1773B801-3821-9AB3-7A24-208B932DCFF1}"/>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t="11970" r="52730"/>
          <a:stretch/>
        </p:blipFill>
        <p:spPr>
          <a:xfrm>
            <a:off x="720457" y="4341591"/>
            <a:ext cx="2491332" cy="2609273"/>
          </a:xfrm>
          <a:prstGeom prst="rect">
            <a:avLst/>
          </a:prstGeom>
        </p:spPr>
      </p:pic>
      <p:pic>
        <p:nvPicPr>
          <p:cNvPr id="8" name="Espace réservé du contenu 4">
            <a:extLst>
              <a:ext uri="{FF2B5EF4-FFF2-40B4-BE49-F238E27FC236}">
                <a16:creationId xmlns:a16="http://schemas.microsoft.com/office/drawing/2014/main" id="{86918244-3DEB-3B73-81F4-6B912B090D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56440" b="20408"/>
          <a:stretch/>
        </p:blipFill>
        <p:spPr>
          <a:xfrm>
            <a:off x="5263374" y="4941025"/>
            <a:ext cx="1910694" cy="1963407"/>
          </a:xfrm>
          <a:prstGeom prst="rect">
            <a:avLst/>
          </a:prstGeom>
        </p:spPr>
      </p:pic>
      <p:pic>
        <p:nvPicPr>
          <p:cNvPr id="9" name="Espace réservé du contenu 4">
            <a:extLst>
              <a:ext uri="{FF2B5EF4-FFF2-40B4-BE49-F238E27FC236}">
                <a16:creationId xmlns:a16="http://schemas.microsoft.com/office/drawing/2014/main" id="{0DDBF2B6-AF2A-2566-FD3B-61992708B1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2374" r="54167" b="6532"/>
          <a:stretch/>
        </p:blipFill>
        <p:spPr>
          <a:xfrm>
            <a:off x="9373556" y="4962860"/>
            <a:ext cx="1910694" cy="1901220"/>
          </a:xfrm>
          <a:prstGeom prst="rect">
            <a:avLst/>
          </a:prstGeom>
        </p:spPr>
      </p:pic>
    </p:spTree>
    <p:extLst>
      <p:ext uri="{BB962C8B-B14F-4D97-AF65-F5344CB8AC3E}">
        <p14:creationId xmlns:p14="http://schemas.microsoft.com/office/powerpoint/2010/main" val="85640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a:extLst>
              <a:ext uri="{FF2B5EF4-FFF2-40B4-BE49-F238E27FC236}">
                <a16:creationId xmlns:a16="http://schemas.microsoft.com/office/drawing/2014/main" id="{23321582-96DA-49C4-A6F4-C89702E33DF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ZoneTexte 1">
            <a:extLst>
              <a:ext uri="{FF2B5EF4-FFF2-40B4-BE49-F238E27FC236}">
                <a16:creationId xmlns:a16="http://schemas.microsoft.com/office/drawing/2014/main" id="{E338D00F-684B-320F-6E89-A2709B1B40D7}"/>
              </a:ext>
            </a:extLst>
          </p:cNvPr>
          <p:cNvSpPr txBox="1"/>
          <p:nvPr/>
        </p:nvSpPr>
        <p:spPr>
          <a:xfrm>
            <a:off x="5125672" y="711321"/>
            <a:ext cx="6786693" cy="923330"/>
          </a:xfrm>
          <a:prstGeom prst="rect">
            <a:avLst/>
          </a:prstGeom>
          <a:noFill/>
        </p:spPr>
        <p:txBody>
          <a:bodyPr wrap="square" rtlCol="0">
            <a:spAutoFit/>
          </a:bodyPr>
          <a:lstStyle/>
          <a:p>
            <a:pPr algn="ctr"/>
            <a:r>
              <a:rPr lang="fr-CA" sz="54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Accueil</a:t>
            </a:r>
            <a:endParaRPr lang="fr-CA" sz="44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A049AF4B-6017-3A49-6ECB-639191173166}"/>
              </a:ext>
            </a:extLst>
          </p:cNvPr>
          <p:cNvSpPr txBox="1"/>
          <p:nvPr/>
        </p:nvSpPr>
        <p:spPr>
          <a:xfrm>
            <a:off x="5662566" y="1782233"/>
            <a:ext cx="5712903" cy="1200329"/>
          </a:xfrm>
          <a:prstGeom prst="rect">
            <a:avLst/>
          </a:prstGeom>
          <a:noFill/>
        </p:spPr>
        <p:txBody>
          <a:bodyPr wrap="square" rtlCol="0">
            <a:spAutoFit/>
          </a:bodyPr>
          <a:lstStyle/>
          <a:p>
            <a:pPr marL="285750" indent="-285750">
              <a:buFont typeface="Arial" panose="020B0604020202020204" pitchFamily="34" charset="0"/>
              <a:buChar char="•"/>
            </a:pPr>
            <a:r>
              <a:rPr lang="fr-CA" sz="3600">
                <a:latin typeface="Century Gothic" panose="020B0502020202020204" pitchFamily="34" charset="0"/>
                <a:cs typeface="Arial" panose="020B0604020202020204" pitchFamily="34" charset="0"/>
              </a:rPr>
              <a:t>Mot de bienvenue</a:t>
            </a:r>
          </a:p>
          <a:p>
            <a:pPr marL="285750" indent="-285750">
              <a:buFont typeface="Arial" panose="020B0604020202020204" pitchFamily="34" charset="0"/>
              <a:buChar char="•"/>
            </a:pPr>
            <a:r>
              <a:rPr lang="fr-CA" sz="3600">
                <a:latin typeface="Century Gothic" panose="020B0502020202020204" pitchFamily="34" charset="0"/>
                <a:cs typeface="Arial" panose="020B0604020202020204" pitchFamily="34" charset="0"/>
              </a:rPr>
              <a:t>Présentations</a:t>
            </a:r>
          </a:p>
        </p:txBody>
      </p:sp>
    </p:spTree>
    <p:extLst>
      <p:ext uri="{BB962C8B-B14F-4D97-AF65-F5344CB8AC3E}">
        <p14:creationId xmlns:p14="http://schemas.microsoft.com/office/powerpoint/2010/main" val="125849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dre&#10;&#10;Description générée automatiquement">
            <a:extLst>
              <a:ext uri="{FF2B5EF4-FFF2-40B4-BE49-F238E27FC236}">
                <a16:creationId xmlns:a16="http://schemas.microsoft.com/office/drawing/2014/main" id="{714ACFAA-9FA5-4D29-AE5A-7AB964DA92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7A09640C-DA3A-1ADA-C9B9-D5F0CC2E2866}"/>
              </a:ext>
            </a:extLst>
          </p:cNvPr>
          <p:cNvSpPr txBox="1"/>
          <p:nvPr/>
        </p:nvSpPr>
        <p:spPr>
          <a:xfrm>
            <a:off x="4949687" y="1755855"/>
            <a:ext cx="7024935" cy="2862322"/>
          </a:xfrm>
          <a:prstGeom prst="rect">
            <a:avLst/>
          </a:prstGeom>
          <a:noFill/>
        </p:spPr>
        <p:txBody>
          <a:bodyPr wrap="square" rtlCol="0">
            <a:spAutoFit/>
          </a:bodyPr>
          <a:lstStyle/>
          <a:p>
            <a:pPr algn="ctr"/>
            <a:r>
              <a:rPr lang="fr-CA" sz="3600">
                <a:effectLst/>
                <a:latin typeface="Century Gothic" panose="020B0502020202020204" pitchFamily="34" charset="0"/>
                <a:ea typeface="Calibri" panose="020F0502020204030204" pitchFamily="34" charset="0"/>
                <a:cs typeface="Arial" panose="020B0604020202020204" pitchFamily="34" charset="0"/>
              </a:rPr>
              <a:t>Réfléchir à l’environnement d’apprentissage nécessaire pour que chaque personne apprenante chemine dans son projet de vie et de carrière</a:t>
            </a:r>
            <a:endParaRPr lang="fr-CA" sz="3600">
              <a:latin typeface="Century Gothic" panose="020B0502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6C3985C3-BD5F-1019-6F39-B698989CAF0D}"/>
              </a:ext>
            </a:extLst>
          </p:cNvPr>
          <p:cNvSpPr txBox="1"/>
          <p:nvPr/>
        </p:nvSpPr>
        <p:spPr>
          <a:xfrm>
            <a:off x="5125671" y="686154"/>
            <a:ext cx="6786693" cy="769441"/>
          </a:xfrm>
          <a:prstGeom prst="rect">
            <a:avLst/>
          </a:prstGeom>
          <a:noFill/>
        </p:spPr>
        <p:txBody>
          <a:bodyPr wrap="square" rtlCol="0">
            <a:spAutoFit/>
          </a:bodyPr>
          <a:lstStyle/>
          <a:p>
            <a:pPr algn="ctr"/>
            <a:r>
              <a:rPr lang="fr-CA" sz="44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Mise en contexte</a:t>
            </a:r>
          </a:p>
        </p:txBody>
      </p:sp>
    </p:spTree>
    <p:extLst>
      <p:ext uri="{BB962C8B-B14F-4D97-AF65-F5344CB8AC3E}">
        <p14:creationId xmlns:p14="http://schemas.microsoft.com/office/powerpoint/2010/main" val="304131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a:extLst>
              <a:ext uri="{FF2B5EF4-FFF2-40B4-BE49-F238E27FC236}">
                <a16:creationId xmlns:a16="http://schemas.microsoft.com/office/drawing/2014/main" id="{EBC50AEE-F560-42A6-991D-8E28DA7F42A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ZoneTexte 1">
            <a:extLst>
              <a:ext uri="{FF2B5EF4-FFF2-40B4-BE49-F238E27FC236}">
                <a16:creationId xmlns:a16="http://schemas.microsoft.com/office/drawing/2014/main" id="{D95D9723-7966-E90D-2906-1E5C105E3EDD}"/>
              </a:ext>
            </a:extLst>
          </p:cNvPr>
          <p:cNvSpPr txBox="1"/>
          <p:nvPr/>
        </p:nvSpPr>
        <p:spPr>
          <a:xfrm>
            <a:off x="5125671" y="686154"/>
            <a:ext cx="6786693" cy="769441"/>
          </a:xfrm>
          <a:prstGeom prst="rect">
            <a:avLst/>
          </a:prstGeom>
          <a:noFill/>
        </p:spPr>
        <p:txBody>
          <a:bodyPr wrap="square" rtlCol="0">
            <a:spAutoFit/>
          </a:bodyPr>
          <a:lstStyle/>
          <a:p>
            <a:pPr algn="ctr"/>
            <a:r>
              <a:rPr lang="fr-CA" sz="44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Sondage Menti</a:t>
            </a:r>
          </a:p>
        </p:txBody>
      </p:sp>
      <p:sp>
        <p:nvSpPr>
          <p:cNvPr id="3" name="Rectangle 2">
            <a:extLst>
              <a:ext uri="{FF2B5EF4-FFF2-40B4-BE49-F238E27FC236}">
                <a16:creationId xmlns:a16="http://schemas.microsoft.com/office/drawing/2014/main" id="{7276BB1B-C4E1-888A-633E-E1BA83084DE5}"/>
              </a:ext>
            </a:extLst>
          </p:cNvPr>
          <p:cNvSpPr/>
          <p:nvPr/>
        </p:nvSpPr>
        <p:spPr>
          <a:xfrm>
            <a:off x="7188981" y="1754909"/>
            <a:ext cx="2660072" cy="2623127"/>
          </a:xfrm>
          <a:prstGeom prst="rect">
            <a:avLst/>
          </a:prstGeom>
          <a:solidFill>
            <a:srgbClr val="238D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Insérer le code QR</a:t>
            </a:r>
          </a:p>
        </p:txBody>
      </p:sp>
      <p:pic>
        <p:nvPicPr>
          <p:cNvPr id="6" name="Image 5">
            <a:extLst>
              <a:ext uri="{FF2B5EF4-FFF2-40B4-BE49-F238E27FC236}">
                <a16:creationId xmlns:a16="http://schemas.microsoft.com/office/drawing/2014/main" id="{58C3BAA0-9285-E98C-7E62-C61E99F0606E}"/>
              </a:ext>
            </a:extLst>
          </p:cNvPr>
          <p:cNvPicPr>
            <a:picLocks noChangeAspect="1"/>
          </p:cNvPicPr>
          <p:nvPr/>
        </p:nvPicPr>
        <p:blipFill>
          <a:blip r:embed="rId4"/>
          <a:stretch>
            <a:fillRect/>
          </a:stretch>
        </p:blipFill>
        <p:spPr>
          <a:xfrm>
            <a:off x="7154174" y="1755475"/>
            <a:ext cx="2743200" cy="2743200"/>
          </a:xfrm>
          <a:prstGeom prst="rect">
            <a:avLst/>
          </a:prstGeom>
        </p:spPr>
      </p:pic>
    </p:spTree>
    <p:extLst>
      <p:ext uri="{BB962C8B-B14F-4D97-AF65-F5344CB8AC3E}">
        <p14:creationId xmlns:p14="http://schemas.microsoft.com/office/powerpoint/2010/main" val="334276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576370FA-53F6-BE24-A3A1-7D49BFB81FE0}"/>
              </a:ext>
            </a:extLst>
          </p:cNvPr>
          <p:cNvPicPr>
            <a:picLocks noGrp="1" noChangeAspect="1"/>
          </p:cNvPicPr>
          <p:nvPr>
            <p:ph idx="1"/>
          </p:nvPr>
        </p:nvPicPr>
        <p:blipFill rotWithShape="1">
          <a:blip r:embed="rId3"/>
          <a:srcRect t="19"/>
          <a:stretch/>
        </p:blipFill>
        <p:spPr>
          <a:xfrm>
            <a:off x="20" y="1282"/>
            <a:ext cx="12191980" cy="6856718"/>
          </a:xfrm>
          <a:prstGeom prst="rect">
            <a:avLst/>
          </a:prstGeom>
        </p:spPr>
      </p:pic>
      <p:sp>
        <p:nvSpPr>
          <p:cNvPr id="2" name="ZoneTexte 1">
            <a:extLst>
              <a:ext uri="{FF2B5EF4-FFF2-40B4-BE49-F238E27FC236}">
                <a16:creationId xmlns:a16="http://schemas.microsoft.com/office/drawing/2014/main" id="{8A6F8C6A-C6A7-3FD6-8A7F-D75A38C059C6}"/>
              </a:ext>
            </a:extLst>
          </p:cNvPr>
          <p:cNvSpPr txBox="1"/>
          <p:nvPr/>
        </p:nvSpPr>
        <p:spPr>
          <a:xfrm>
            <a:off x="0" y="852404"/>
            <a:ext cx="6786693" cy="769441"/>
          </a:xfrm>
          <a:prstGeom prst="rect">
            <a:avLst/>
          </a:prstGeom>
          <a:noFill/>
        </p:spPr>
        <p:txBody>
          <a:bodyPr wrap="square" rtlCol="0">
            <a:spAutoFit/>
          </a:bodyPr>
          <a:lstStyle/>
          <a:p>
            <a:pPr algn="ctr"/>
            <a:r>
              <a:rPr lang="fr-CA" sz="44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Mise en contexte </a:t>
            </a:r>
            <a:r>
              <a:rPr lang="fr-CA"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(suite)</a:t>
            </a:r>
            <a:endParaRPr lang="fr-CA" sz="44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FF4D2BD8-5EBF-2E83-CF0E-7D8CBB6E24F1}"/>
              </a:ext>
            </a:extLst>
          </p:cNvPr>
          <p:cNvSpPr txBox="1"/>
          <p:nvPr/>
        </p:nvSpPr>
        <p:spPr>
          <a:xfrm>
            <a:off x="544945" y="1828795"/>
            <a:ext cx="10889673" cy="4031873"/>
          </a:xfrm>
          <a:prstGeom prst="rect">
            <a:avLst/>
          </a:prstGeom>
          <a:noFill/>
        </p:spPr>
        <p:txBody>
          <a:bodyPr wrap="square" lIns="91440" tIns="45720" rIns="91440" bIns="45720" rtlCol="0" anchor="t">
            <a:spAutoFit/>
          </a:bodyPr>
          <a:lstStyle/>
          <a:p>
            <a:r>
              <a:rPr lang="fr-CA" sz="3200">
                <a:latin typeface="Century Gothic" panose="020B0502020202020204" pitchFamily="34" charset="0"/>
                <a:cs typeface="Arial" panose="020B0604020202020204" pitchFamily="34" charset="0"/>
              </a:rPr>
              <a:t>Qu’est-ce qu’on entend par : </a:t>
            </a:r>
          </a:p>
          <a:p>
            <a:pPr marL="742950" lvl="1" indent="-285750">
              <a:buFont typeface="Arial" panose="020B0604020202020204" pitchFamily="34" charset="0"/>
              <a:buChar char="•"/>
            </a:pPr>
            <a:r>
              <a:rPr lang="fr-CA" sz="2800">
                <a:latin typeface="Century Gothic" panose="020B0502020202020204" pitchFamily="34" charset="0"/>
                <a:cs typeface="Arial" panose="020B0604020202020204" pitchFamily="34" charset="0"/>
              </a:rPr>
              <a:t>La conception universelle de l’apprentissage (CUA) ?</a:t>
            </a:r>
          </a:p>
          <a:p>
            <a:pPr marL="742950" lvl="1" indent="-285750">
              <a:buFont typeface="Arial" panose="020B0604020202020204" pitchFamily="34" charset="0"/>
              <a:buChar char="•"/>
            </a:pPr>
            <a:r>
              <a:rPr lang="fr-CA" sz="2800">
                <a:latin typeface="Century Gothic" panose="020B0502020202020204" pitchFamily="34" charset="0"/>
                <a:cs typeface="Arial" panose="020B0604020202020204" pitchFamily="34" charset="0"/>
              </a:rPr>
              <a:t>Autonomie, compétence, appartenance (ACA) ?</a:t>
            </a:r>
          </a:p>
          <a:p>
            <a:pPr marL="742950" lvl="1" indent="-285750">
              <a:buFont typeface="Arial" panose="020B0604020202020204" pitchFamily="34" charset="0"/>
              <a:buChar char="•"/>
            </a:pPr>
            <a:r>
              <a:rPr lang="fr-CA" sz="2800">
                <a:latin typeface="Century Gothic" panose="020B0502020202020204" pitchFamily="34" charset="0"/>
                <a:cs typeface="Arial" panose="020B0604020202020204" pitchFamily="34" charset="0"/>
              </a:rPr>
              <a:t>Les principes favorisant le développement des compétences ?</a:t>
            </a:r>
          </a:p>
          <a:p>
            <a:endParaRPr lang="fr-CA" sz="2800">
              <a:latin typeface="Century Gothic" panose="020B0502020202020204" pitchFamily="34" charset="0"/>
              <a:cs typeface="Arial" panose="020B0604020202020204" pitchFamily="34" charset="0"/>
            </a:endParaRPr>
          </a:p>
          <a:p>
            <a:r>
              <a:rPr lang="fr-CA" sz="2800">
                <a:latin typeface="Century Gothic" panose="020B0502020202020204" pitchFamily="34" charset="0"/>
                <a:cs typeface="Arial"/>
              </a:rPr>
              <a:t>Les documents qui soutiennent ces concepts </a:t>
            </a:r>
          </a:p>
          <a:p>
            <a:r>
              <a:rPr lang="fr-CA" sz="2800">
                <a:latin typeface="Century Gothic" panose="020B0502020202020204" pitchFamily="34" charset="0"/>
                <a:ea typeface="+mn-lt"/>
                <a:cs typeface="+mn-lt"/>
                <a:hlinkClick r:id="rId4"/>
              </a:rPr>
              <a:t>Étincelles de vie et de carrière ! - ACCUEIL (sharepoint.com)</a:t>
            </a:r>
            <a:endParaRPr lang="fr-CA" sz="2800">
              <a:latin typeface="Century Gothic" panose="020B0502020202020204" pitchFamily="34" charset="0"/>
              <a:ea typeface="+mn-lt"/>
              <a:cs typeface="+mn-lt"/>
            </a:endParaRPr>
          </a:p>
          <a:p>
            <a:endParaRPr lang="fr-CA" sz="2800">
              <a:cs typeface="Calibri"/>
            </a:endParaRPr>
          </a:p>
        </p:txBody>
      </p:sp>
    </p:spTree>
    <p:extLst>
      <p:ext uri="{BB962C8B-B14F-4D97-AF65-F5344CB8AC3E}">
        <p14:creationId xmlns:p14="http://schemas.microsoft.com/office/powerpoint/2010/main" val="7917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 ventilateur, périphérique&#10;&#10;Description générée automatiquement">
            <a:extLst>
              <a:ext uri="{FF2B5EF4-FFF2-40B4-BE49-F238E27FC236}">
                <a16:creationId xmlns:a16="http://schemas.microsoft.com/office/drawing/2014/main" id="{58F0A080-FD59-42D9-B58F-8AE2E9D61436}"/>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ZoneTexte 1">
            <a:extLst>
              <a:ext uri="{FF2B5EF4-FFF2-40B4-BE49-F238E27FC236}">
                <a16:creationId xmlns:a16="http://schemas.microsoft.com/office/drawing/2014/main" id="{C37947CF-5D7C-229A-8417-BD21ECC866E5}"/>
              </a:ext>
            </a:extLst>
          </p:cNvPr>
          <p:cNvSpPr txBox="1"/>
          <p:nvPr/>
        </p:nvSpPr>
        <p:spPr>
          <a:xfrm>
            <a:off x="3132144" y="563162"/>
            <a:ext cx="5927711" cy="769441"/>
          </a:xfrm>
          <a:prstGeom prst="rect">
            <a:avLst/>
          </a:prstGeom>
          <a:noFill/>
        </p:spPr>
        <p:txBody>
          <a:bodyPr wrap="square" rtlCol="0">
            <a:spAutoFit/>
          </a:bodyPr>
          <a:lstStyle/>
          <a:p>
            <a:pPr algn="ctr"/>
            <a:r>
              <a:rPr lang="fr-CA" sz="4400" b="1" err="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Co-construisons</a:t>
            </a:r>
            <a:r>
              <a:rPr lang="fr-CA" sz="44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a:t>
            </a:r>
          </a:p>
        </p:txBody>
      </p:sp>
      <p:sp>
        <p:nvSpPr>
          <p:cNvPr id="3" name="Rectangle : coins arrondis 2">
            <a:extLst>
              <a:ext uri="{FF2B5EF4-FFF2-40B4-BE49-F238E27FC236}">
                <a16:creationId xmlns:a16="http://schemas.microsoft.com/office/drawing/2014/main" id="{77622457-62A0-B1DD-0A5D-6BD683BC3F0C}"/>
              </a:ext>
            </a:extLst>
          </p:cNvPr>
          <p:cNvSpPr/>
          <p:nvPr/>
        </p:nvSpPr>
        <p:spPr>
          <a:xfrm>
            <a:off x="308027" y="1715530"/>
            <a:ext cx="3436659" cy="3346327"/>
          </a:xfrm>
          <a:prstGeom prst="roundRect">
            <a:avLst/>
          </a:prstGeom>
          <a:solidFill>
            <a:srgbClr val="238DC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Option A</a:t>
            </a:r>
          </a:p>
          <a:p>
            <a:pPr algn="ctr"/>
            <a:endParaRPr lang="fr-CA" sz="14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a:p>
            <a:pPr algn="ctr"/>
            <a:r>
              <a:rPr lang="fr-CA" sz="2000">
                <a:effectLst/>
                <a:latin typeface="Century Gothic" panose="020B0502020202020204" pitchFamily="34" charset="0"/>
                <a:ea typeface="Calibri" panose="020F0502020204030204" pitchFamily="34" charset="0"/>
                <a:cs typeface="Arial" panose="020B0604020202020204" pitchFamily="34" charset="0"/>
              </a:rPr>
              <a:t>À quoi ressemble un environnement d’apprentissage qui permet à chaque élève de cheminer dans son projet de vie et de carrière? </a:t>
            </a:r>
          </a:p>
        </p:txBody>
      </p:sp>
      <p:sp>
        <p:nvSpPr>
          <p:cNvPr id="6" name="Rectangle : coins arrondis 5">
            <a:extLst>
              <a:ext uri="{FF2B5EF4-FFF2-40B4-BE49-F238E27FC236}">
                <a16:creationId xmlns:a16="http://schemas.microsoft.com/office/drawing/2014/main" id="{D8C7CC5E-1F1C-ADA0-D3E4-593A4EAA4147}"/>
              </a:ext>
            </a:extLst>
          </p:cNvPr>
          <p:cNvSpPr/>
          <p:nvPr/>
        </p:nvSpPr>
        <p:spPr>
          <a:xfrm>
            <a:off x="4703749" y="2123456"/>
            <a:ext cx="3166486" cy="2221739"/>
          </a:xfrm>
          <a:prstGeom prst="roundRect">
            <a:avLst/>
          </a:prstGeom>
          <a:solidFill>
            <a:srgbClr val="238DC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Option B</a:t>
            </a:r>
          </a:p>
          <a:p>
            <a:pPr algn="ctr"/>
            <a:endParaRPr lang="fr-CA" sz="20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a:p>
            <a:pPr algn="ctr"/>
            <a:r>
              <a:rPr lang="fr-CA" sz="2000">
                <a:effectLst/>
                <a:latin typeface="Century Gothic" panose="020B0502020202020204" pitchFamily="34" charset="0"/>
                <a:ea typeface="Calibri" panose="020F0502020204030204" pitchFamily="34" charset="0"/>
                <a:cs typeface="Arial" panose="020B0604020202020204" pitchFamily="34" charset="0"/>
              </a:rPr>
              <a:t>Quels sont les liens entre la CUA, les 4 principes et l’ACA?</a:t>
            </a:r>
          </a:p>
          <a:p>
            <a:pPr algn="ctr"/>
            <a:endParaRPr lang="fr-CA"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0973E2EC-9F24-40CA-CBDB-AAA015CCBE92}"/>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13969" y="1338124"/>
            <a:ext cx="647414" cy="835373"/>
          </a:xfrm>
          <a:prstGeom prst="rect">
            <a:avLst/>
          </a:prstGeom>
          <a:effectLst>
            <a:outerShdw blurRad="50800" dist="38100" dir="2700000" algn="tl" rotWithShape="0">
              <a:prstClr val="black">
                <a:alpha val="40000"/>
              </a:prstClr>
            </a:outerShdw>
          </a:effectLst>
        </p:spPr>
      </p:pic>
      <p:pic>
        <p:nvPicPr>
          <p:cNvPr id="8" name="Image 7">
            <a:extLst>
              <a:ext uri="{FF2B5EF4-FFF2-40B4-BE49-F238E27FC236}">
                <a16:creationId xmlns:a16="http://schemas.microsoft.com/office/drawing/2014/main" id="{734C17DC-997C-5983-03B7-B7F3C0BD8143}"/>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06271" y="1773961"/>
            <a:ext cx="647415" cy="835374"/>
          </a:xfrm>
          <a:prstGeom prst="rect">
            <a:avLst/>
          </a:prstGeom>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79AF248E-22FF-BCE7-87E6-D3E329358D05}"/>
              </a:ext>
            </a:extLst>
          </p:cNvPr>
          <p:cNvPicPr>
            <a:picLocks noChangeAspect="1"/>
          </p:cNvPicPr>
          <p:nvPr/>
        </p:nvPicPr>
        <p:blipFill>
          <a:blip r:embed="rId5">
            <a:lum bright="70000" contrast="-70000"/>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90834" y="1962664"/>
            <a:ext cx="647415" cy="835374"/>
          </a:xfrm>
          <a:prstGeom prst="rect">
            <a:avLst/>
          </a:prstGeom>
          <a:effectLst>
            <a:outerShdw blurRad="50800" dist="38100" dir="2700000" algn="tl" rotWithShape="0">
              <a:prstClr val="black">
                <a:alpha val="40000"/>
              </a:prstClr>
            </a:outerShdw>
          </a:effectLst>
        </p:spPr>
      </p:pic>
      <p:pic>
        <p:nvPicPr>
          <p:cNvPr id="11" name="Image 10">
            <a:extLst>
              <a:ext uri="{FF2B5EF4-FFF2-40B4-BE49-F238E27FC236}">
                <a16:creationId xmlns:a16="http://schemas.microsoft.com/office/drawing/2014/main" id="{CD9E2AA6-8250-185C-6188-570E7BF442D8}"/>
              </a:ext>
            </a:extLst>
          </p:cNvPr>
          <p:cNvPicPr>
            <a:picLocks noChangeAspect="1"/>
          </p:cNvPicPr>
          <p:nvPr/>
        </p:nvPicPr>
        <p:blipFill>
          <a:blip r:embed="rId5">
            <a:lum bright="70000" contrast="-70000"/>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097272" y="1526828"/>
            <a:ext cx="647414" cy="835373"/>
          </a:xfrm>
          <a:prstGeom prst="rect">
            <a:avLst/>
          </a:prstGeom>
          <a:effectLst>
            <a:outerShdw blurRad="50800" dist="38100" dir="2700000" algn="tl" rotWithShape="0">
              <a:prstClr val="black">
                <a:alpha val="40000"/>
              </a:prstClr>
            </a:outerShdw>
          </a:effectLst>
        </p:spPr>
      </p:pic>
      <p:sp>
        <p:nvSpPr>
          <p:cNvPr id="4" name="Rectangle : coins arrondis 3">
            <a:extLst>
              <a:ext uri="{FF2B5EF4-FFF2-40B4-BE49-F238E27FC236}">
                <a16:creationId xmlns:a16="http://schemas.microsoft.com/office/drawing/2014/main" id="{228BFF29-2E60-C82E-FBF1-ECEB7883DD7F}"/>
              </a:ext>
            </a:extLst>
          </p:cNvPr>
          <p:cNvSpPr/>
          <p:nvPr/>
        </p:nvSpPr>
        <p:spPr>
          <a:xfrm>
            <a:off x="8565367" y="2167434"/>
            <a:ext cx="3318606" cy="2362671"/>
          </a:xfrm>
          <a:prstGeom prst="roundRect">
            <a:avLst/>
          </a:prstGeom>
          <a:solidFill>
            <a:srgbClr val="238DC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Option C</a:t>
            </a:r>
          </a:p>
          <a:p>
            <a:pPr algn="ctr"/>
            <a:endParaRPr lang="fr-CA" sz="20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a:p>
            <a:pPr algn="ctr"/>
            <a:r>
              <a:rPr lang="fr-CA" sz="2000">
                <a:effectLst/>
                <a:latin typeface="Century Gothic" panose="020B0502020202020204" pitchFamily="34" charset="0"/>
                <a:ea typeface="Calibri" panose="020F0502020204030204" pitchFamily="34" charset="0"/>
                <a:cs typeface="Arial" panose="020B0604020202020204" pitchFamily="34" charset="0"/>
              </a:rPr>
              <a:t>Exploration des documents pour s’approprier les notions</a:t>
            </a:r>
          </a:p>
          <a:p>
            <a:pPr algn="ctr"/>
            <a:endParaRPr lang="fr-CA"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3413D968-3C5C-A146-7261-F0B91C8B6D49}"/>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447316" y="1944514"/>
            <a:ext cx="647415" cy="835374"/>
          </a:xfrm>
          <a:prstGeom prst="rect">
            <a:avLst/>
          </a:prstGeom>
          <a:effectLst>
            <a:outerShdw blurRad="50800" dist="38100" dir="2700000" algn="tl" rotWithShape="0">
              <a:prstClr val="black">
                <a:alpha val="40000"/>
              </a:prstClr>
            </a:outerShdw>
          </a:effectLst>
        </p:spPr>
      </p:pic>
      <p:pic>
        <p:nvPicPr>
          <p:cNvPr id="13" name="Image 12">
            <a:extLst>
              <a:ext uri="{FF2B5EF4-FFF2-40B4-BE49-F238E27FC236}">
                <a16:creationId xmlns:a16="http://schemas.microsoft.com/office/drawing/2014/main" id="{F509371D-C0DA-80F7-F7FA-CC87DBD1D590}"/>
              </a:ext>
            </a:extLst>
          </p:cNvPr>
          <p:cNvPicPr>
            <a:picLocks noChangeAspect="1"/>
          </p:cNvPicPr>
          <p:nvPr/>
        </p:nvPicPr>
        <p:blipFill>
          <a:blip r:embed="rId5">
            <a:lum bright="70000" contrast="-70000"/>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31879" y="2133217"/>
            <a:ext cx="647415" cy="835374"/>
          </a:xfrm>
          <a:prstGeom prst="rect">
            <a:avLst/>
          </a:prstGeom>
          <a:effectLst>
            <a:outerShdw blurRad="50800" dist="38100" dir="2700000" algn="tl" rotWithShape="0">
              <a:prstClr val="black">
                <a:alpha val="40000"/>
              </a:prstClr>
            </a:outerShdw>
          </a:effectLst>
        </p:spPr>
      </p:pic>
      <p:sp>
        <p:nvSpPr>
          <p:cNvPr id="16" name="Flèche : bas 15">
            <a:extLst>
              <a:ext uri="{FF2B5EF4-FFF2-40B4-BE49-F238E27FC236}">
                <a16:creationId xmlns:a16="http://schemas.microsoft.com/office/drawing/2014/main" id="{F25BCC20-D3BA-6243-0779-1E53278D9B99}"/>
              </a:ext>
            </a:extLst>
          </p:cNvPr>
          <p:cNvSpPr/>
          <p:nvPr/>
        </p:nvSpPr>
        <p:spPr>
          <a:xfrm>
            <a:off x="6051314" y="4069852"/>
            <a:ext cx="448285" cy="877878"/>
          </a:xfrm>
          <a:prstGeom prst="downArrow">
            <a:avLst/>
          </a:prstGeom>
          <a:solidFill>
            <a:srgbClr val="727272"/>
          </a:solidFill>
          <a:ln>
            <a:solidFill>
              <a:srgbClr val="7272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 avec coins arrondis en diagonale 16">
            <a:extLst>
              <a:ext uri="{FF2B5EF4-FFF2-40B4-BE49-F238E27FC236}">
                <a16:creationId xmlns:a16="http://schemas.microsoft.com/office/drawing/2014/main" id="{093B4CC5-A2B0-1D2D-6953-A68B25BFFB3B}"/>
              </a:ext>
            </a:extLst>
          </p:cNvPr>
          <p:cNvSpPr/>
          <p:nvPr/>
        </p:nvSpPr>
        <p:spPr>
          <a:xfrm>
            <a:off x="3298371" y="5130416"/>
            <a:ext cx="6444343" cy="1524000"/>
          </a:xfrm>
          <a:prstGeom prst="round2DiagRect">
            <a:avLst/>
          </a:prstGeom>
          <a:solidFill>
            <a:srgbClr val="238DC1"/>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Blip>
                <a:blip r:embed="rId7">
                  <a:extLst>
                    <a:ext uri="{96DAC541-7B7A-43D3-8B79-37D633B846F1}">
                      <asvg:svgBlip xmlns:asvg="http://schemas.microsoft.com/office/drawing/2016/SVG/main" r:embed="rId8"/>
                    </a:ext>
                  </a:extLst>
                </a:blip>
              </a:buBlip>
            </a:pPr>
            <a:r>
              <a:rPr lang="fr-CA" sz="2000">
                <a:latin typeface="Century Gothic" panose="020B0502020202020204" pitchFamily="34" charset="0"/>
                <a:cs typeface="Arial" panose="020B0604020202020204" pitchFamily="34" charset="0"/>
              </a:rPr>
              <a:t>Individuellement ou en équipe de 2 ou 3</a:t>
            </a:r>
          </a:p>
          <a:p>
            <a:pPr marL="342900" indent="-342900">
              <a:buBlip>
                <a:blip r:embed="rId7">
                  <a:extLst>
                    <a:ext uri="{96DAC541-7B7A-43D3-8B79-37D633B846F1}">
                      <asvg:svgBlip xmlns:asvg="http://schemas.microsoft.com/office/drawing/2016/SVG/main" r:embed="rId8"/>
                    </a:ext>
                  </a:extLst>
                </a:blip>
              </a:buBlip>
            </a:pPr>
            <a:r>
              <a:rPr lang="fr-CA" sz="2000">
                <a:latin typeface="Century Gothic" panose="020B0502020202020204" pitchFamily="34" charset="0"/>
                <a:cs typeface="Arial" panose="020B0604020202020204" pitchFamily="34" charset="0"/>
              </a:rPr>
              <a:t>Montage à l’aide de matériel ou de la technologie</a:t>
            </a:r>
          </a:p>
          <a:p>
            <a:pPr marL="342900" indent="-342900">
              <a:buBlip>
                <a:blip r:embed="rId7">
                  <a:extLst>
                    <a:ext uri="{96DAC541-7B7A-43D3-8B79-37D633B846F1}">
                      <asvg:svgBlip xmlns:asvg="http://schemas.microsoft.com/office/drawing/2016/SVG/main" r:embed="rId8"/>
                    </a:ext>
                  </a:extLst>
                </a:blip>
              </a:buBlip>
            </a:pPr>
            <a:r>
              <a:rPr lang="fr-CA" sz="2000">
                <a:latin typeface="Century Gothic" panose="020B0502020202020204" pitchFamily="34" charset="0"/>
                <a:cs typeface="Arial" panose="020B0604020202020204" pitchFamily="34" charset="0"/>
              </a:rPr>
              <a:t>Courte présentation en grand groupe</a:t>
            </a:r>
          </a:p>
        </p:txBody>
      </p:sp>
      <p:sp>
        <p:nvSpPr>
          <p:cNvPr id="15" name="Flèche : bas 14">
            <a:extLst>
              <a:ext uri="{FF2B5EF4-FFF2-40B4-BE49-F238E27FC236}">
                <a16:creationId xmlns:a16="http://schemas.microsoft.com/office/drawing/2014/main" id="{D8D0A3A9-4CA1-0A8C-4E3C-56C4C8EC5201}"/>
              </a:ext>
            </a:extLst>
          </p:cNvPr>
          <p:cNvSpPr/>
          <p:nvPr/>
        </p:nvSpPr>
        <p:spPr>
          <a:xfrm rot="1575485">
            <a:off x="8633345" y="4138535"/>
            <a:ext cx="448285" cy="1148512"/>
          </a:xfrm>
          <a:prstGeom prst="downArrow">
            <a:avLst/>
          </a:prstGeom>
          <a:solidFill>
            <a:srgbClr val="727272"/>
          </a:solidFill>
          <a:ln>
            <a:solidFill>
              <a:srgbClr val="7272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Flèche : bas 13">
            <a:extLst>
              <a:ext uri="{FF2B5EF4-FFF2-40B4-BE49-F238E27FC236}">
                <a16:creationId xmlns:a16="http://schemas.microsoft.com/office/drawing/2014/main" id="{CC223D6A-E08F-7B00-CE91-99859F2B6F54}"/>
              </a:ext>
            </a:extLst>
          </p:cNvPr>
          <p:cNvSpPr/>
          <p:nvPr/>
        </p:nvSpPr>
        <p:spPr>
          <a:xfrm rot="19231236">
            <a:off x="3741221" y="4184029"/>
            <a:ext cx="448285" cy="1148512"/>
          </a:xfrm>
          <a:prstGeom prst="downArrow">
            <a:avLst/>
          </a:prstGeom>
          <a:solidFill>
            <a:srgbClr val="727272"/>
          </a:solidFill>
          <a:ln>
            <a:solidFill>
              <a:srgbClr val="7272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8" name="Média en ligne 17" title="30 Minute Timer">
            <a:hlinkClick r:id="" action="ppaction://media"/>
            <a:extLst>
              <a:ext uri="{FF2B5EF4-FFF2-40B4-BE49-F238E27FC236}">
                <a16:creationId xmlns:a16="http://schemas.microsoft.com/office/drawing/2014/main" id="{FD397A49-E404-EB45-9D98-972BA19A5176}"/>
              </a:ext>
            </a:extLst>
          </p:cNvPr>
          <p:cNvPicPr>
            <a:picLocks noRot="1" noChangeAspect="1"/>
          </p:cNvPicPr>
          <p:nvPr>
            <a:videoFile r:link="rId1"/>
          </p:nvPr>
        </p:nvPicPr>
        <p:blipFill>
          <a:blip r:embed="rId9"/>
          <a:stretch>
            <a:fillRect/>
          </a:stretch>
        </p:blipFill>
        <p:spPr>
          <a:xfrm>
            <a:off x="579103" y="5250559"/>
            <a:ext cx="2540000" cy="1435100"/>
          </a:xfrm>
          <a:prstGeom prst="rect">
            <a:avLst/>
          </a:prstGeom>
        </p:spPr>
      </p:pic>
    </p:spTree>
    <p:extLst>
      <p:ext uri="{BB962C8B-B14F-4D97-AF65-F5344CB8AC3E}">
        <p14:creationId xmlns:p14="http://schemas.microsoft.com/office/powerpoint/2010/main" val="306730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 périphérique, ventilateur&#10;&#10;Description générée automatiquement">
            <a:extLst>
              <a:ext uri="{FF2B5EF4-FFF2-40B4-BE49-F238E27FC236}">
                <a16:creationId xmlns:a16="http://schemas.microsoft.com/office/drawing/2014/main" id="{240EE1F5-36B8-444D-A138-23DD49925F8B}"/>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20" y="0"/>
            <a:ext cx="12191980" cy="6856718"/>
          </a:xfrm>
          <a:prstGeom prst="rect">
            <a:avLst/>
          </a:prstGeom>
        </p:spPr>
      </p:pic>
      <p:grpSp>
        <p:nvGrpSpPr>
          <p:cNvPr id="9" name="Groupe 8">
            <a:extLst>
              <a:ext uri="{FF2B5EF4-FFF2-40B4-BE49-F238E27FC236}">
                <a16:creationId xmlns:a16="http://schemas.microsoft.com/office/drawing/2014/main" id="{F48F76CE-35D1-7CF8-EB98-1C8D9ABA589E}"/>
              </a:ext>
            </a:extLst>
          </p:cNvPr>
          <p:cNvGrpSpPr/>
          <p:nvPr/>
        </p:nvGrpSpPr>
        <p:grpSpPr>
          <a:xfrm>
            <a:off x="7990203" y="410735"/>
            <a:ext cx="3046504" cy="1609429"/>
            <a:chOff x="4530967" y="1528335"/>
            <a:chExt cx="3046504" cy="1609429"/>
          </a:xfrm>
        </p:grpSpPr>
        <p:pic>
          <p:nvPicPr>
            <p:cNvPr id="3" name="Image 2">
              <a:extLst>
                <a:ext uri="{FF2B5EF4-FFF2-40B4-BE49-F238E27FC236}">
                  <a16:creationId xmlns:a16="http://schemas.microsoft.com/office/drawing/2014/main" id="{C929CDB6-A3D0-50BF-9991-914933BC6715}"/>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09286" y="1528335"/>
              <a:ext cx="1068185" cy="1378303"/>
            </a:xfrm>
            <a:prstGeom prst="rect">
              <a:avLst/>
            </a:prstGeom>
            <a:effectLst>
              <a:outerShdw blurRad="50800" dist="38100" dir="2700000" algn="tl" rotWithShape="0">
                <a:prstClr val="black">
                  <a:alpha val="40000"/>
                </a:prstClr>
              </a:outerShdw>
            </a:effectLst>
          </p:spPr>
        </p:pic>
        <p:pic>
          <p:nvPicPr>
            <p:cNvPr id="4" name="Image 3">
              <a:extLst>
                <a:ext uri="{FF2B5EF4-FFF2-40B4-BE49-F238E27FC236}">
                  <a16:creationId xmlns:a16="http://schemas.microsoft.com/office/drawing/2014/main" id="{236D9368-F8FC-8D74-60A6-98363EACC279}"/>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30967" y="1643137"/>
              <a:ext cx="960931" cy="1239911"/>
            </a:xfrm>
            <a:prstGeom prst="rect">
              <a:avLst/>
            </a:prstGeom>
            <a:effectLst>
              <a:outerShdw blurRad="50800" dist="38100" dir="2700000" algn="tl" rotWithShape="0">
                <a:prstClr val="black">
                  <a:alpha val="40000"/>
                </a:prstClr>
              </a:outerShdw>
            </a:effectLst>
          </p:spPr>
        </p:pic>
        <p:pic>
          <p:nvPicPr>
            <p:cNvPr id="7" name="Image 6">
              <a:extLst>
                <a:ext uri="{FF2B5EF4-FFF2-40B4-BE49-F238E27FC236}">
                  <a16:creationId xmlns:a16="http://schemas.microsoft.com/office/drawing/2014/main" id="{A60B90B2-8C2F-921C-C662-8AD508E8E4BA}"/>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38022" y="1759461"/>
              <a:ext cx="1068185" cy="1378303"/>
            </a:xfrm>
            <a:prstGeom prst="rect">
              <a:avLst/>
            </a:prstGeom>
            <a:effectLst>
              <a:outerShdw blurRad="50800" dist="38100" dir="2700000" algn="tl" rotWithShape="0">
                <a:prstClr val="black">
                  <a:alpha val="40000"/>
                </a:prstClr>
              </a:outerShdw>
            </a:effectLst>
          </p:spPr>
        </p:pic>
        <p:pic>
          <p:nvPicPr>
            <p:cNvPr id="6" name="Image 5">
              <a:extLst>
                <a:ext uri="{FF2B5EF4-FFF2-40B4-BE49-F238E27FC236}">
                  <a16:creationId xmlns:a16="http://schemas.microsoft.com/office/drawing/2014/main" id="{DCAD8241-9A9E-EBEC-91CB-C8D7E4FA6B0C}"/>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41101" y="1530515"/>
              <a:ext cx="1068185" cy="1378303"/>
            </a:xfrm>
            <a:prstGeom prst="rect">
              <a:avLst/>
            </a:prstGeom>
            <a:effectLst>
              <a:outerShdw blurRad="50800" dist="38100" dir="2700000" algn="tl" rotWithShape="0">
                <a:prstClr val="black">
                  <a:alpha val="40000"/>
                </a:prstClr>
              </a:outerShdw>
            </a:effectLst>
          </p:spPr>
        </p:pic>
        <p:pic>
          <p:nvPicPr>
            <p:cNvPr id="8" name="Image 7">
              <a:extLst>
                <a:ext uri="{FF2B5EF4-FFF2-40B4-BE49-F238E27FC236}">
                  <a16:creationId xmlns:a16="http://schemas.microsoft.com/office/drawing/2014/main" id="{21E40565-4018-3C14-1871-0A19386736F6}"/>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957805" y="1758335"/>
              <a:ext cx="1068185" cy="1378303"/>
            </a:xfrm>
            <a:prstGeom prst="rect">
              <a:avLst/>
            </a:prstGeom>
            <a:effectLst>
              <a:outerShdw blurRad="50800" dist="38100" dir="2700000" algn="tl" rotWithShape="0">
                <a:prstClr val="black">
                  <a:alpha val="40000"/>
                </a:prstClr>
              </a:outerShdw>
            </a:effectLst>
          </p:spPr>
        </p:pic>
      </p:grpSp>
      <p:sp>
        <p:nvSpPr>
          <p:cNvPr id="2" name="ZoneTexte 1">
            <a:extLst>
              <a:ext uri="{FF2B5EF4-FFF2-40B4-BE49-F238E27FC236}">
                <a16:creationId xmlns:a16="http://schemas.microsoft.com/office/drawing/2014/main" id="{89E51648-AFF3-0D2D-AF1C-EEEC4D789553}"/>
              </a:ext>
            </a:extLst>
          </p:cNvPr>
          <p:cNvSpPr txBox="1"/>
          <p:nvPr/>
        </p:nvSpPr>
        <p:spPr>
          <a:xfrm>
            <a:off x="0" y="658110"/>
            <a:ext cx="10233891" cy="769441"/>
          </a:xfrm>
          <a:prstGeom prst="rect">
            <a:avLst/>
          </a:prstGeom>
          <a:noFill/>
        </p:spPr>
        <p:txBody>
          <a:bodyPr wrap="square" rtlCol="0">
            <a:spAutoFit/>
          </a:bodyPr>
          <a:lstStyle/>
          <a:p>
            <a:pPr algn="ctr"/>
            <a:r>
              <a:rPr lang="fr-CA" sz="44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Présentation en grand groupe</a:t>
            </a:r>
          </a:p>
        </p:txBody>
      </p:sp>
      <p:pic>
        <p:nvPicPr>
          <p:cNvPr id="11" name="Média en ligne 10" title="2 Minute Timer">
            <a:hlinkClick r:id="" action="ppaction://media"/>
            <a:extLst>
              <a:ext uri="{FF2B5EF4-FFF2-40B4-BE49-F238E27FC236}">
                <a16:creationId xmlns:a16="http://schemas.microsoft.com/office/drawing/2014/main" id="{E757BDF8-A76D-AA51-302D-3F48D88824D4}"/>
              </a:ext>
            </a:extLst>
          </p:cNvPr>
          <p:cNvPicPr>
            <a:picLocks noRot="1" noChangeAspect="1"/>
          </p:cNvPicPr>
          <p:nvPr>
            <a:videoFile r:link="rId1"/>
          </p:nvPr>
        </p:nvPicPr>
        <p:blipFill>
          <a:blip r:embed="rId7"/>
          <a:stretch>
            <a:fillRect/>
          </a:stretch>
        </p:blipFill>
        <p:spPr>
          <a:xfrm>
            <a:off x="3237836" y="1818841"/>
            <a:ext cx="5750728" cy="3249162"/>
          </a:xfrm>
          <a:prstGeom prst="rect">
            <a:avLst/>
          </a:prstGeom>
        </p:spPr>
      </p:pic>
    </p:spTree>
    <p:extLst>
      <p:ext uri="{BB962C8B-B14F-4D97-AF65-F5344CB8AC3E}">
        <p14:creationId xmlns:p14="http://schemas.microsoft.com/office/powerpoint/2010/main" val="36079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576370FA-53F6-BE24-A3A1-7D49BFB81FE0}"/>
              </a:ext>
            </a:extLst>
          </p:cNvPr>
          <p:cNvPicPr>
            <a:picLocks noGrp="1" noChangeAspect="1"/>
          </p:cNvPicPr>
          <p:nvPr>
            <p:ph idx="1"/>
          </p:nvPr>
        </p:nvPicPr>
        <p:blipFill rotWithShape="1">
          <a:blip r:embed="rId3"/>
          <a:srcRect t="19"/>
          <a:stretch/>
        </p:blipFill>
        <p:spPr>
          <a:xfrm>
            <a:off x="0" y="22019"/>
            <a:ext cx="12191980" cy="6856718"/>
          </a:xfrm>
          <a:prstGeom prst="rect">
            <a:avLst/>
          </a:prstGeom>
        </p:spPr>
      </p:pic>
      <p:sp>
        <p:nvSpPr>
          <p:cNvPr id="2" name="Rectangle : coins arrondis 1">
            <a:extLst>
              <a:ext uri="{FF2B5EF4-FFF2-40B4-BE49-F238E27FC236}">
                <a16:creationId xmlns:a16="http://schemas.microsoft.com/office/drawing/2014/main" id="{78A32890-CFC7-032E-47EF-56E8129DF48E}"/>
              </a:ext>
            </a:extLst>
          </p:cNvPr>
          <p:cNvSpPr/>
          <p:nvPr/>
        </p:nvSpPr>
        <p:spPr>
          <a:xfrm>
            <a:off x="934278" y="325990"/>
            <a:ext cx="10168819" cy="713574"/>
          </a:xfrm>
          <a:prstGeom prst="roundRect">
            <a:avLst/>
          </a:prstGeom>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b="1">
                <a:solidFill>
                  <a:schemeClr val="bg1">
                    <a:lumMod val="95000"/>
                  </a:schemeClr>
                </a:solidFill>
                <a:latin typeface="Century Gothic" panose="020B0502020202020204" pitchFamily="34" charset="0"/>
                <a:cs typeface="Arial" panose="020B0604020202020204" pitchFamily="34" charset="0"/>
              </a:rPr>
              <a:t>Environnement d’apprentissage</a:t>
            </a:r>
          </a:p>
        </p:txBody>
      </p:sp>
      <p:sp>
        <p:nvSpPr>
          <p:cNvPr id="3" name="Rectangle : coins arrondis 2">
            <a:extLst>
              <a:ext uri="{FF2B5EF4-FFF2-40B4-BE49-F238E27FC236}">
                <a16:creationId xmlns:a16="http://schemas.microsoft.com/office/drawing/2014/main" id="{4752E68C-1193-B3B9-CB0C-959AF64037AE}"/>
              </a:ext>
            </a:extLst>
          </p:cNvPr>
          <p:cNvSpPr/>
          <p:nvPr/>
        </p:nvSpPr>
        <p:spPr>
          <a:xfrm>
            <a:off x="134031" y="1187811"/>
            <a:ext cx="6087889" cy="3757910"/>
          </a:xfrm>
          <a:prstGeom prst="roundRect">
            <a:avLst/>
          </a:prstGeom>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algn="r"/>
            <a:r>
              <a:rPr lang="fr-CA">
                <a:latin typeface="Century Gothic" panose="020B0502020202020204" pitchFamily="34" charset="0"/>
                <a:cs typeface="Arial" panose="020B0604020202020204" pitchFamily="34" charset="0"/>
              </a:rPr>
              <a:t>Tâches signifiantes, perspectives considérées, communication tenant compte de la discipline et de l'auditoire, tâches choisies et organisées par les élèves, utilisation d'outils semblables à celle de la société, forces de chacun mises à contribution, planification et </a:t>
            </a:r>
            <a:r>
              <a:rPr lang="fr-CA" err="1">
                <a:latin typeface="Century Gothic" panose="020B0502020202020204" pitchFamily="34" charset="0"/>
                <a:cs typeface="Arial" panose="020B0604020202020204" pitchFamily="34" charset="0"/>
              </a:rPr>
              <a:t>coconstruction</a:t>
            </a:r>
            <a:r>
              <a:rPr lang="fr-CA">
                <a:latin typeface="Century Gothic" panose="020B0502020202020204" pitchFamily="34" charset="0"/>
                <a:cs typeface="Arial" panose="020B0604020202020204" pitchFamily="34" charset="0"/>
              </a:rPr>
              <a:t> de l'évaluation tout au long du processus (objectifs, stratégies, rétroaction), questionnement, exploration des diverses facettes, équipe et communauté apprenante efficace</a:t>
            </a:r>
          </a:p>
        </p:txBody>
      </p:sp>
      <p:sp>
        <p:nvSpPr>
          <p:cNvPr id="5" name="Rectangle : coins arrondis 4">
            <a:extLst>
              <a:ext uri="{FF2B5EF4-FFF2-40B4-BE49-F238E27FC236}">
                <a16:creationId xmlns:a16="http://schemas.microsoft.com/office/drawing/2014/main" id="{1010B1AE-B9E6-0D87-D5E4-B9818902D963}"/>
              </a:ext>
            </a:extLst>
          </p:cNvPr>
          <p:cNvSpPr/>
          <p:nvPr/>
        </p:nvSpPr>
        <p:spPr>
          <a:xfrm>
            <a:off x="6367674" y="1124369"/>
            <a:ext cx="5599040" cy="3821351"/>
          </a:xfrm>
          <a:prstGeom prst="roundRect">
            <a:avLst/>
          </a:prstGeom>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r>
              <a:rPr lang="fr-CA" b="1" u="sng">
                <a:latin typeface="Century Gothic" panose="020B0502020202020204" pitchFamily="34" charset="0"/>
                <a:cs typeface="Arial" panose="020B0604020202020204" pitchFamily="34" charset="0"/>
              </a:rPr>
              <a:t>Appartenance</a:t>
            </a:r>
            <a:r>
              <a:rPr lang="fr-CA" b="1">
                <a:latin typeface="Century Gothic" panose="020B0502020202020204" pitchFamily="34" charset="0"/>
                <a:cs typeface="Arial" panose="020B0604020202020204" pitchFamily="34" charset="0"/>
              </a:rPr>
              <a:t> </a:t>
            </a:r>
            <a:r>
              <a:rPr lang="fr-CA">
                <a:latin typeface="Century Gothic" panose="020B0502020202020204" pitchFamily="34" charset="0"/>
                <a:cs typeface="Arial" panose="020B0604020202020204" pitchFamily="34" charset="0"/>
              </a:rPr>
              <a:t>: besoin d'établir des liens (familles, pairs, autres personnes importantes)</a:t>
            </a:r>
            <a:endParaRPr lang="fr-FR">
              <a:latin typeface="Century Gothic" panose="020B0502020202020204" pitchFamily="34" charset="0"/>
              <a:cs typeface="Arial" panose="020B0604020202020204" pitchFamily="34" charset="0"/>
            </a:endParaRPr>
          </a:p>
          <a:p>
            <a:r>
              <a:rPr lang="fr-CA" b="1" u="sng">
                <a:latin typeface="Century Gothic" panose="020B0502020202020204" pitchFamily="34" charset="0"/>
                <a:cs typeface="Arial" panose="020B0604020202020204" pitchFamily="34" charset="0"/>
              </a:rPr>
              <a:t>Compétence</a:t>
            </a:r>
            <a:r>
              <a:rPr lang="fr-CA" b="1">
                <a:latin typeface="Century Gothic" panose="020B0502020202020204" pitchFamily="34" charset="0"/>
                <a:cs typeface="Arial" panose="020B0604020202020204" pitchFamily="34" charset="0"/>
              </a:rPr>
              <a:t> </a:t>
            </a:r>
            <a:r>
              <a:rPr lang="fr-CA">
                <a:latin typeface="Century Gothic" panose="020B0502020202020204" pitchFamily="34" charset="0"/>
                <a:cs typeface="Arial" panose="020B0604020202020204" pitchFamily="34" charset="0"/>
              </a:rPr>
              <a:t>: besoin d'être valorisé, reconnu par les autres et d'utiliser nos forces et talents ainsi que d'expérimenter des succès</a:t>
            </a:r>
          </a:p>
          <a:p>
            <a:r>
              <a:rPr lang="fr-CA" b="1" u="sng">
                <a:latin typeface="Century Gothic" panose="020B0502020202020204" pitchFamily="34" charset="0"/>
                <a:cs typeface="Arial" panose="020B0604020202020204" pitchFamily="34" charset="0"/>
              </a:rPr>
              <a:t>Autonomie</a:t>
            </a:r>
            <a:r>
              <a:rPr lang="fr-CA" b="1">
                <a:latin typeface="Century Gothic" panose="020B0502020202020204" pitchFamily="34" charset="0"/>
                <a:cs typeface="Arial" panose="020B0604020202020204" pitchFamily="34" charset="0"/>
              </a:rPr>
              <a:t> </a:t>
            </a:r>
            <a:r>
              <a:rPr lang="fr-CA">
                <a:latin typeface="Century Gothic" panose="020B0502020202020204" pitchFamily="34" charset="0"/>
                <a:cs typeface="Arial" panose="020B0604020202020204" pitchFamily="34" charset="0"/>
              </a:rPr>
              <a:t>: besoin d'être entendu, d'avoir des choix et de participer dans des interactions où les élèves respectent le point de vue des autres  </a:t>
            </a:r>
          </a:p>
        </p:txBody>
      </p:sp>
      <p:sp>
        <p:nvSpPr>
          <p:cNvPr id="8" name="Rectangle : coins arrondis 7">
            <a:extLst>
              <a:ext uri="{FF2B5EF4-FFF2-40B4-BE49-F238E27FC236}">
                <a16:creationId xmlns:a16="http://schemas.microsoft.com/office/drawing/2014/main" id="{5478659A-6D43-D721-0124-884431824540}"/>
              </a:ext>
            </a:extLst>
          </p:cNvPr>
          <p:cNvSpPr/>
          <p:nvPr/>
        </p:nvSpPr>
        <p:spPr>
          <a:xfrm>
            <a:off x="134031" y="5144690"/>
            <a:ext cx="11832683" cy="1473488"/>
          </a:xfrm>
          <a:prstGeom prst="roundRect">
            <a:avLst/>
          </a:prstGeom>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CA">
                <a:latin typeface="Century Gothic" panose="020B0502020202020204" pitchFamily="34" charset="0"/>
              </a:rPr>
              <a:t>3 principes : Offrir plusieurs moyens de représentation, d’action / d’expression, et d’engagement</a:t>
            </a:r>
          </a:p>
          <a:p>
            <a:pPr algn="r"/>
            <a:r>
              <a:rPr lang="fr-CA">
                <a:latin typeface="Century Gothic" panose="020B0502020202020204" pitchFamily="34" charset="0"/>
              </a:rPr>
              <a:t>Mise en place de rampes accessibles et profitables à toutes les personnes apprenantes, au besoin</a:t>
            </a:r>
          </a:p>
          <a:p>
            <a:pPr algn="r"/>
            <a:r>
              <a:rPr lang="fr-CA">
                <a:latin typeface="Century Gothic" panose="020B0502020202020204" pitchFamily="34" charset="0"/>
              </a:rPr>
              <a:t>Planifier en pensant aux défis qui pourraient se présenter (au lieu de planifier pour la « moyenne »)</a:t>
            </a:r>
          </a:p>
          <a:p>
            <a:pPr algn="r"/>
            <a:r>
              <a:rPr lang="fr-CA">
                <a:latin typeface="Century Gothic" panose="020B0502020202020204" pitchFamily="34" charset="0"/>
              </a:rPr>
              <a:t>CUA = économie de temps et d’énergie en plus de diminuer les étiquettes</a:t>
            </a:r>
          </a:p>
        </p:txBody>
      </p:sp>
      <p:sp>
        <p:nvSpPr>
          <p:cNvPr id="9" name="ZoneTexte 8">
            <a:extLst>
              <a:ext uri="{FF2B5EF4-FFF2-40B4-BE49-F238E27FC236}">
                <a16:creationId xmlns:a16="http://schemas.microsoft.com/office/drawing/2014/main" id="{395AA2E6-04BE-FB33-B98A-FBEA87FF0B0B}"/>
              </a:ext>
            </a:extLst>
          </p:cNvPr>
          <p:cNvSpPr txBox="1"/>
          <p:nvPr/>
        </p:nvSpPr>
        <p:spPr>
          <a:xfrm rot="21093706">
            <a:off x="-52104" y="1274219"/>
            <a:ext cx="3245843" cy="646331"/>
          </a:xfrm>
          <a:prstGeom prst="rect">
            <a:avLst/>
          </a:prstGeom>
          <a:noFill/>
        </p:spPr>
        <p:txBody>
          <a:bodyPr wrap="square" rtlCol="0">
            <a:spAutoFit/>
          </a:bodyPr>
          <a:lstStyle/>
          <a:p>
            <a:pPr algn="ctr"/>
            <a:r>
              <a:rPr lang="fr-CA" sz="3600" b="1" u="sng">
                <a:solidFill>
                  <a:schemeClr val="bg1">
                    <a:lumMod val="95000"/>
                  </a:schemeClr>
                </a:solidFill>
                <a:latin typeface="Century Gothic" panose="020B0502020202020204" pitchFamily="34" charset="0"/>
                <a:cs typeface="Arial" panose="020B0604020202020204" pitchFamily="34" charset="0"/>
              </a:rPr>
              <a:t>4 principes</a:t>
            </a:r>
          </a:p>
        </p:txBody>
      </p:sp>
      <p:sp>
        <p:nvSpPr>
          <p:cNvPr id="10" name="ZoneTexte 9">
            <a:extLst>
              <a:ext uri="{FF2B5EF4-FFF2-40B4-BE49-F238E27FC236}">
                <a16:creationId xmlns:a16="http://schemas.microsoft.com/office/drawing/2014/main" id="{9278CDBF-3EDB-20C0-205A-0D71D2F1263B}"/>
              </a:ext>
            </a:extLst>
          </p:cNvPr>
          <p:cNvSpPr txBox="1"/>
          <p:nvPr/>
        </p:nvSpPr>
        <p:spPr>
          <a:xfrm rot="726537">
            <a:off x="10311040" y="1193639"/>
            <a:ext cx="1584114" cy="646331"/>
          </a:xfrm>
          <a:prstGeom prst="rect">
            <a:avLst/>
          </a:prstGeom>
          <a:noFill/>
        </p:spPr>
        <p:txBody>
          <a:bodyPr wrap="square" rtlCol="0">
            <a:spAutoFit/>
          </a:bodyPr>
          <a:lstStyle/>
          <a:p>
            <a:pPr algn="ctr"/>
            <a:r>
              <a:rPr lang="fr-CA" sz="3600" b="1" u="sng">
                <a:solidFill>
                  <a:schemeClr val="bg1">
                    <a:lumMod val="95000"/>
                  </a:schemeClr>
                </a:solidFill>
                <a:latin typeface="Century Gothic" panose="020B0502020202020204" pitchFamily="34" charset="0"/>
              </a:rPr>
              <a:t>ACA</a:t>
            </a:r>
          </a:p>
        </p:txBody>
      </p:sp>
      <p:sp>
        <p:nvSpPr>
          <p:cNvPr id="11" name="ZoneTexte 10">
            <a:extLst>
              <a:ext uri="{FF2B5EF4-FFF2-40B4-BE49-F238E27FC236}">
                <a16:creationId xmlns:a16="http://schemas.microsoft.com/office/drawing/2014/main" id="{37255FED-C9F0-538A-7720-6B121B38D5D3}"/>
              </a:ext>
            </a:extLst>
          </p:cNvPr>
          <p:cNvSpPr txBox="1"/>
          <p:nvPr/>
        </p:nvSpPr>
        <p:spPr>
          <a:xfrm rot="16200000">
            <a:off x="-148699" y="5564728"/>
            <a:ext cx="1420813" cy="646331"/>
          </a:xfrm>
          <a:prstGeom prst="rect">
            <a:avLst/>
          </a:prstGeom>
          <a:noFill/>
        </p:spPr>
        <p:txBody>
          <a:bodyPr wrap="square" rtlCol="0">
            <a:spAutoFit/>
          </a:bodyPr>
          <a:lstStyle/>
          <a:p>
            <a:pPr algn="ctr"/>
            <a:r>
              <a:rPr lang="fr-CA" sz="3600" b="1" u="sng">
                <a:solidFill>
                  <a:schemeClr val="bg1">
                    <a:lumMod val="95000"/>
                  </a:schemeClr>
                </a:solidFill>
                <a:latin typeface="Century Gothic" panose="020B0502020202020204" pitchFamily="34" charset="0"/>
              </a:rPr>
              <a:t>CUA</a:t>
            </a:r>
          </a:p>
        </p:txBody>
      </p:sp>
    </p:spTree>
    <p:extLst>
      <p:ext uri="{BB962C8B-B14F-4D97-AF65-F5344CB8AC3E}">
        <p14:creationId xmlns:p14="http://schemas.microsoft.com/office/powerpoint/2010/main" val="361778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p:bldP spid="10" grpId="0"/>
      <p:bldP spid="11"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3C383A99FF864ABF26D3EBDDF33951" ma:contentTypeVersion="4" ma:contentTypeDescription="Crée un document." ma:contentTypeScope="" ma:versionID="0bea712ca56fbc87285c9beea3cae217">
  <xsd:schema xmlns:xsd="http://www.w3.org/2001/XMLSchema" xmlns:xs="http://www.w3.org/2001/XMLSchema" xmlns:p="http://schemas.microsoft.com/office/2006/metadata/properties" xmlns:ns2="ca4a0afe-e303-4d8c-87cc-8737fa69d500" targetNamespace="http://schemas.microsoft.com/office/2006/metadata/properties" ma:root="true" ma:fieldsID="3db92eedadcf4c8a25464edf6f3bb3b3" ns2:_="">
    <xsd:import namespace="ca4a0afe-e303-4d8c-87cc-8737fa69d5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a0afe-e303-4d8c-87cc-8737fa69d5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BBABBB-7B12-460F-A135-295F40E10F28}">
  <ds:schemaRefs>
    <ds:schemaRef ds:uri="http://schemas.microsoft.com/sharepoint/v3/contenttype/forms"/>
  </ds:schemaRefs>
</ds:datastoreItem>
</file>

<file path=customXml/itemProps2.xml><?xml version="1.0" encoding="utf-8"?>
<ds:datastoreItem xmlns:ds="http://schemas.openxmlformats.org/officeDocument/2006/customXml" ds:itemID="{67DE7975-C41B-4A74-A766-59FB4B98041D}"/>
</file>

<file path=customXml/itemProps3.xml><?xml version="1.0" encoding="utf-8"?>
<ds:datastoreItem xmlns:ds="http://schemas.openxmlformats.org/officeDocument/2006/customXml" ds:itemID="{006CC50F-DAF1-4914-8F73-A11321E1BF80}">
  <ds:schemaRefs>
    <ds:schemaRef ds:uri="9f2e533b-80dc-4d42-8c07-6dafb8de20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11</Slides>
  <Notes>10</Notes>
  <HiddenSlides>0</HiddenSlide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Bergeron, Chantal (DSF-S)</dc:creator>
  <cp:revision>24</cp:revision>
  <cp:lastPrinted>2023-08-16T00:35:04Z</cp:lastPrinted>
  <dcterms:created xsi:type="dcterms:W3CDTF">2022-05-13T16:57:11Z</dcterms:created>
  <dcterms:modified xsi:type="dcterms:W3CDTF">2023-08-23T18:24:23Z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0x010100B93C383A99FF864ABF26D3EBDDF33951</vt:lpwstr>
  </property>
</Properties>
</file>