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enedict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5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 min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Josianne distribue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 min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Chantal</a:t>
            </a:r>
          </a:p>
          <a:p>
            <a:r>
              <a:rPr lang="en-US"/>
              <a:t>1 min </a:t>
            </a:r>
          </a:p>
          <a:p>
            <a:endParaRPr lang="en-US"/>
          </a:p>
          <a:p>
            <a:r>
              <a:rPr lang="en-US"/>
              <a:t>Intentions de la vidéo avant de changer de diapo!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 min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Josianne</a:t>
            </a:r>
          </a:p>
          <a:p>
            <a:r>
              <a:rPr lang="en-US"/>
              <a:t>2min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 min</a:t>
            </a:r>
          </a:p>
          <a:p>
            <a:r>
              <a:rPr lang="en-US"/>
              <a:t>Chantal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 min</a:t>
            </a:r>
          </a:p>
          <a:p>
            <a:r>
              <a:rPr lang="en-US"/>
              <a:t>Chantal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 min</a:t>
            </a:r>
          </a:p>
          <a:p>
            <a:r>
              <a:rPr lang="en-US"/>
              <a:t>Chantal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20 min</a:t>
            </a:r>
          </a:p>
          <a:p>
            <a:r>
              <a:rPr lang="en-US"/>
              <a:t>Chantal</a:t>
            </a:r>
          </a:p>
          <a:p>
            <a:endParaRPr lang="en-US"/>
          </a:p>
          <a:p>
            <a:r>
              <a:rPr lang="en-US"/>
              <a:t>Intellectuel = dernière composante expliquée. Inviter les participants à faire une introspection le temps de quelques secondes sur leur roue colorié au complet.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88">
            <a:off x="1798968" y="1886058"/>
            <a:ext cx="14557152" cy="9545560"/>
          </a:xfrm>
          <a:custGeom>
            <a:avLst/>
            <a:gdLst/>
            <a:ahLst/>
            <a:cxnLst/>
            <a:rect l="l" t="t" r="r" b="b"/>
            <a:pathLst>
              <a:path w="14557152" h="9545560">
                <a:moveTo>
                  <a:pt x="0" y="0"/>
                </a:moveTo>
                <a:lnTo>
                  <a:pt x="14557153" y="0"/>
                </a:lnTo>
                <a:lnTo>
                  <a:pt x="14557153" y="9545560"/>
                </a:lnTo>
                <a:lnTo>
                  <a:pt x="0" y="9545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23" b="-1383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2372502" y="1227849"/>
            <a:ext cx="14392082" cy="200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57"/>
              </a:lnSpc>
            </a:pPr>
            <a:r>
              <a:rPr lang="en-US" sz="16973">
                <a:solidFill>
                  <a:srgbClr val="22423D"/>
                </a:solidFill>
                <a:latin typeface="Benedict"/>
              </a:rPr>
              <a:t>Le Vélo du mieux-être</a:t>
            </a:r>
          </a:p>
        </p:txBody>
      </p:sp>
      <p:sp>
        <p:nvSpPr>
          <p:cNvPr id="4" name="Freeform 4"/>
          <p:cNvSpPr/>
          <p:nvPr/>
        </p:nvSpPr>
        <p:spPr>
          <a:xfrm>
            <a:off x="16451036" y="9258300"/>
            <a:ext cx="1836964" cy="1028700"/>
          </a:xfrm>
          <a:custGeom>
            <a:avLst/>
            <a:gdLst/>
            <a:ahLst/>
            <a:cxnLst/>
            <a:rect l="l" t="t" r="r" b="b"/>
            <a:pathLst>
              <a:path w="1836964" h="1028700">
                <a:moveTo>
                  <a:pt x="0" y="0"/>
                </a:moveTo>
                <a:lnTo>
                  <a:pt x="1836964" y="0"/>
                </a:lnTo>
                <a:lnTo>
                  <a:pt x="183696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 rot="1653258">
            <a:off x="14533245" y="-4114800"/>
            <a:ext cx="5452110" cy="8229600"/>
          </a:xfrm>
          <a:custGeom>
            <a:avLst/>
            <a:gdLst/>
            <a:ahLst/>
            <a:cxnLst/>
            <a:rect l="l" t="t" r="r" b="b"/>
            <a:pathLst>
              <a:path w="5452110" h="8229600">
                <a:moveTo>
                  <a:pt x="0" y="0"/>
                </a:moveTo>
                <a:lnTo>
                  <a:pt x="5452110" y="0"/>
                </a:lnTo>
                <a:lnTo>
                  <a:pt x="54521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 rot="-1873110">
            <a:off x="-1070688" y="-790202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11403" y="1417097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2921486" y="3545136"/>
            <a:ext cx="12445027" cy="3796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Benedict"/>
              </a:rPr>
              <a:t>Activité</a:t>
            </a:r>
          </a:p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Benedict"/>
              </a:rPr>
              <a:t>7 dimensions</a:t>
            </a:r>
          </a:p>
        </p:txBody>
      </p:sp>
      <p:sp>
        <p:nvSpPr>
          <p:cNvPr id="4" name="Freeform 4"/>
          <p:cNvSpPr/>
          <p:nvPr/>
        </p:nvSpPr>
        <p:spPr>
          <a:xfrm rot="798488">
            <a:off x="12605696" y="7023956"/>
            <a:ext cx="5521635" cy="3620701"/>
          </a:xfrm>
          <a:custGeom>
            <a:avLst/>
            <a:gdLst/>
            <a:ahLst/>
            <a:cxnLst/>
            <a:rect l="l" t="t" r="r" b="b"/>
            <a:pathLst>
              <a:path w="5521635" h="3620701">
                <a:moveTo>
                  <a:pt x="0" y="0"/>
                </a:moveTo>
                <a:lnTo>
                  <a:pt x="5521635" y="0"/>
                </a:lnTo>
                <a:lnTo>
                  <a:pt x="5521635" y="3620701"/>
                </a:lnTo>
                <a:lnTo>
                  <a:pt x="0" y="3620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23" b="-1383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-557230" y="6765405"/>
            <a:ext cx="5085708" cy="4114800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23683" y="1792536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2921486" y="4450011"/>
            <a:ext cx="12445027" cy="198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Benedict"/>
              </a:rPr>
              <a:t>Constats</a:t>
            </a:r>
          </a:p>
        </p:txBody>
      </p:sp>
      <p:sp>
        <p:nvSpPr>
          <p:cNvPr id="4" name="Freeform 4"/>
          <p:cNvSpPr/>
          <p:nvPr/>
        </p:nvSpPr>
        <p:spPr>
          <a:xfrm rot="798488">
            <a:off x="12605696" y="7023956"/>
            <a:ext cx="5521635" cy="3620701"/>
          </a:xfrm>
          <a:custGeom>
            <a:avLst/>
            <a:gdLst/>
            <a:ahLst/>
            <a:cxnLst/>
            <a:rect l="l" t="t" r="r" b="b"/>
            <a:pathLst>
              <a:path w="5521635" h="3620701">
                <a:moveTo>
                  <a:pt x="0" y="0"/>
                </a:moveTo>
                <a:lnTo>
                  <a:pt x="5521635" y="0"/>
                </a:lnTo>
                <a:lnTo>
                  <a:pt x="5521635" y="3620701"/>
                </a:lnTo>
                <a:lnTo>
                  <a:pt x="0" y="3620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23" b="-1383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-557230" y="6765405"/>
            <a:ext cx="5085708" cy="4114800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88">
            <a:off x="14451946" y="8006566"/>
            <a:ext cx="3817836" cy="2503469"/>
          </a:xfrm>
          <a:custGeom>
            <a:avLst/>
            <a:gdLst/>
            <a:ahLst/>
            <a:cxnLst/>
            <a:rect l="l" t="t" r="r" b="b"/>
            <a:pathLst>
              <a:path w="3817836" h="2503469">
                <a:moveTo>
                  <a:pt x="0" y="0"/>
                </a:moveTo>
                <a:lnTo>
                  <a:pt x="3817836" y="0"/>
                </a:lnTo>
                <a:lnTo>
                  <a:pt x="3817836" y="2503468"/>
                </a:lnTo>
                <a:lnTo>
                  <a:pt x="0" y="2503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3" b="-1383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0" y="4502430"/>
            <a:ext cx="4815654" cy="5784570"/>
          </a:xfrm>
          <a:custGeom>
            <a:avLst/>
            <a:gdLst/>
            <a:ahLst/>
            <a:cxnLst/>
            <a:rect l="l" t="t" r="r" b="b"/>
            <a:pathLst>
              <a:path w="4815654" h="5784570">
                <a:moveTo>
                  <a:pt x="0" y="0"/>
                </a:moveTo>
                <a:lnTo>
                  <a:pt x="4815654" y="0"/>
                </a:lnTo>
                <a:lnTo>
                  <a:pt x="4815654" y="5784570"/>
                </a:lnTo>
                <a:lnTo>
                  <a:pt x="0" y="5784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-3064791">
            <a:off x="10968616" y="2628900"/>
            <a:ext cx="3435858" cy="4114800"/>
          </a:xfrm>
          <a:custGeom>
            <a:avLst/>
            <a:gdLst/>
            <a:ahLst/>
            <a:cxnLst/>
            <a:rect l="l" t="t" r="r" b="b"/>
            <a:pathLst>
              <a:path w="3435858" h="4114800">
                <a:moveTo>
                  <a:pt x="0" y="0"/>
                </a:moveTo>
                <a:lnTo>
                  <a:pt x="3435858" y="0"/>
                </a:lnTo>
                <a:lnTo>
                  <a:pt x="34358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2921486" y="4450011"/>
            <a:ext cx="12445027" cy="198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Benedict"/>
              </a:rPr>
              <a:t>Inspiration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6375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rot="7858306">
            <a:off x="-2210485" y="-1028700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849752" y="9620762"/>
            <a:ext cx="666238" cy="666238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t="-3869" b="-3869"/>
              </a:stretch>
            </a:blipFill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515990" y="9620762"/>
            <a:ext cx="666238" cy="666238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7"/>
              <a:stretch>
                <a:fillRect t="-3869" b="-3869"/>
              </a:stretch>
            </a:blip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8" name="Freeform 8"/>
          <p:cNvSpPr/>
          <p:nvPr/>
        </p:nvSpPr>
        <p:spPr>
          <a:xfrm rot="144966">
            <a:off x="-511840" y="5758299"/>
            <a:ext cx="2118276" cy="4834241"/>
          </a:xfrm>
          <a:custGeom>
            <a:avLst/>
            <a:gdLst/>
            <a:ahLst/>
            <a:cxnLst/>
            <a:rect l="l" t="t" r="r" b="b"/>
            <a:pathLst>
              <a:path w="2118276" h="4834241">
                <a:moveTo>
                  <a:pt x="0" y="0"/>
                </a:moveTo>
                <a:lnTo>
                  <a:pt x="2118276" y="0"/>
                </a:lnTo>
                <a:lnTo>
                  <a:pt x="2118276" y="4834241"/>
                </a:lnTo>
                <a:lnTo>
                  <a:pt x="0" y="48342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736" y="2214446"/>
            <a:ext cx="16460528" cy="524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Benedict"/>
              </a:rPr>
              <a:t>Intentions de l'atelier</a:t>
            </a:r>
          </a:p>
          <a:p>
            <a:pPr algn="ctr">
              <a:lnSpc>
                <a:spcPts val="5040"/>
              </a:lnSpc>
            </a:pPr>
            <a:endParaRPr lang="en-US" sz="17003">
              <a:solidFill>
                <a:srgbClr val="22423D"/>
              </a:solidFill>
              <a:latin typeface="Benedict"/>
            </a:endParaRPr>
          </a:p>
          <a:p>
            <a:pPr algn="ctr">
              <a:lnSpc>
                <a:spcPts val="5879"/>
              </a:lnSpc>
            </a:pPr>
            <a:r>
              <a:rPr lang="en-US" sz="6999">
                <a:solidFill>
                  <a:srgbClr val="22423D"/>
                </a:solidFill>
                <a:latin typeface="Benedict"/>
              </a:rPr>
              <a:t>Constater l'importance d'une vie équilibrée et épanouissante. </a:t>
            </a:r>
          </a:p>
          <a:p>
            <a:pPr algn="ctr">
              <a:lnSpc>
                <a:spcPts val="5879"/>
              </a:lnSpc>
            </a:pPr>
            <a:endParaRPr lang="en-US" sz="6999">
              <a:solidFill>
                <a:srgbClr val="22423D"/>
              </a:solidFill>
              <a:latin typeface="Benedict"/>
            </a:endParaRPr>
          </a:p>
          <a:p>
            <a:pPr algn="ctr">
              <a:lnSpc>
                <a:spcPts val="5879"/>
              </a:lnSpc>
            </a:pPr>
            <a:r>
              <a:rPr lang="en-US" sz="6999">
                <a:solidFill>
                  <a:srgbClr val="22423D"/>
                </a:solidFill>
                <a:latin typeface="Benedict"/>
              </a:rPr>
              <a:t>Apprendre à laisser son mieux-être prendre le devant de la scène.</a:t>
            </a:r>
          </a:p>
          <a:p>
            <a:pPr algn="ctr">
              <a:lnSpc>
                <a:spcPts val="5040"/>
              </a:lnSpc>
            </a:pPr>
            <a:endParaRPr lang="en-US" sz="6999">
              <a:solidFill>
                <a:srgbClr val="22423D"/>
              </a:solidFill>
              <a:latin typeface="Benedict"/>
            </a:endParaRPr>
          </a:p>
        </p:txBody>
      </p:sp>
      <p:sp>
        <p:nvSpPr>
          <p:cNvPr id="3" name="Freeform 3"/>
          <p:cNvSpPr/>
          <p:nvPr/>
        </p:nvSpPr>
        <p:spPr>
          <a:xfrm rot="3140073">
            <a:off x="14799324" y="-2500429"/>
            <a:ext cx="5452110" cy="8229600"/>
          </a:xfrm>
          <a:custGeom>
            <a:avLst/>
            <a:gdLst/>
            <a:ahLst/>
            <a:cxnLst/>
            <a:rect l="l" t="t" r="r" b="b"/>
            <a:pathLst>
              <a:path w="5452110" h="8229600">
                <a:moveTo>
                  <a:pt x="0" y="0"/>
                </a:moveTo>
                <a:lnTo>
                  <a:pt x="5452110" y="0"/>
                </a:lnTo>
                <a:lnTo>
                  <a:pt x="54521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438643">
            <a:off x="-333518" y="6476504"/>
            <a:ext cx="3246951" cy="4114800"/>
          </a:xfrm>
          <a:custGeom>
            <a:avLst/>
            <a:gdLst/>
            <a:ahLst/>
            <a:cxnLst/>
            <a:rect l="l" t="t" r="r" b="b"/>
            <a:pathLst>
              <a:path w="3246951" h="4114800">
                <a:moveTo>
                  <a:pt x="0" y="0"/>
                </a:moveTo>
                <a:lnTo>
                  <a:pt x="3246951" y="0"/>
                </a:lnTo>
                <a:lnTo>
                  <a:pt x="32469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40955">
            <a:off x="13352145" y="-203432"/>
            <a:ext cx="5452110" cy="6544302"/>
          </a:xfrm>
          <a:custGeom>
            <a:avLst/>
            <a:gdLst/>
            <a:ahLst/>
            <a:cxnLst/>
            <a:rect l="l" t="t" r="r" b="b"/>
            <a:pathLst>
              <a:path w="5452110" h="8229600">
                <a:moveTo>
                  <a:pt x="0" y="0"/>
                </a:moveTo>
                <a:lnTo>
                  <a:pt x="5452110" y="0"/>
                </a:lnTo>
                <a:lnTo>
                  <a:pt x="54521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rot="-1841126">
            <a:off x="-116963" y="611112"/>
            <a:ext cx="3881570" cy="2697036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2209800" y="1028700"/>
            <a:ext cx="7252542" cy="909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39"/>
              </a:lnSpc>
            </a:pPr>
            <a:r>
              <a:rPr lang="en-US" sz="15999" dirty="0">
                <a:solidFill>
                  <a:srgbClr val="22423D"/>
                </a:solidFill>
                <a:latin typeface="Benedict"/>
              </a:rPr>
              <a:t> Menu </a:t>
            </a:r>
          </a:p>
          <a:p>
            <a:pPr>
              <a:lnSpc>
                <a:spcPts val="6720"/>
              </a:lnSpc>
            </a:pPr>
            <a:endParaRPr lang="en-US" sz="15999" dirty="0">
              <a:solidFill>
                <a:srgbClr val="22423D"/>
              </a:solidFill>
              <a:latin typeface="Benedict"/>
            </a:endParaRPr>
          </a:p>
          <a:p>
            <a:pPr marL="1814677" lvl="1" indent="-907339">
              <a:lnSpc>
                <a:spcPts val="8741"/>
              </a:lnSpc>
              <a:buFont typeface="Arial"/>
              <a:buChar char="•"/>
            </a:pPr>
            <a:r>
              <a:rPr lang="en-US" sz="8405" dirty="0">
                <a:solidFill>
                  <a:srgbClr val="22423D"/>
                </a:solidFill>
                <a:latin typeface="Benedict"/>
              </a:rPr>
              <a:t>Capsule </a:t>
            </a:r>
            <a:r>
              <a:rPr lang="en-US" sz="8405" dirty="0" err="1">
                <a:solidFill>
                  <a:srgbClr val="22423D"/>
                </a:solidFill>
                <a:latin typeface="Benedict"/>
              </a:rPr>
              <a:t>vidéo</a:t>
            </a:r>
            <a:endParaRPr lang="en-US" sz="8405" dirty="0">
              <a:solidFill>
                <a:srgbClr val="22423D"/>
              </a:solidFill>
              <a:latin typeface="Benedict"/>
            </a:endParaRPr>
          </a:p>
          <a:p>
            <a:pPr marL="1814677" lvl="1" indent="-907339">
              <a:lnSpc>
                <a:spcPts val="8741"/>
              </a:lnSpc>
              <a:buFont typeface="Arial"/>
              <a:buChar char="•"/>
            </a:pPr>
            <a:r>
              <a:rPr lang="en-US" sz="8405" dirty="0">
                <a:solidFill>
                  <a:srgbClr val="22423D"/>
                </a:solidFill>
                <a:latin typeface="Benedict"/>
              </a:rPr>
              <a:t>Roue </a:t>
            </a:r>
            <a:r>
              <a:rPr lang="en-US" sz="8405" dirty="0" err="1">
                <a:solidFill>
                  <a:srgbClr val="22423D"/>
                </a:solidFill>
                <a:latin typeface="Benedict"/>
              </a:rPr>
              <a:t>magique</a:t>
            </a:r>
            <a:endParaRPr lang="en-US" sz="8405" dirty="0">
              <a:solidFill>
                <a:srgbClr val="22423D"/>
              </a:solidFill>
              <a:latin typeface="Benedict"/>
            </a:endParaRPr>
          </a:p>
          <a:p>
            <a:pPr marL="1814677" lvl="1" indent="-907339">
              <a:lnSpc>
                <a:spcPts val="8741"/>
              </a:lnSpc>
              <a:buFont typeface="Arial"/>
              <a:buChar char="•"/>
            </a:pPr>
            <a:r>
              <a:rPr lang="en-US" sz="8405" dirty="0">
                <a:solidFill>
                  <a:srgbClr val="22423D"/>
                </a:solidFill>
                <a:latin typeface="Benedict"/>
              </a:rPr>
              <a:t>7 Dimensions</a:t>
            </a:r>
          </a:p>
          <a:p>
            <a:pPr marL="1814677" lvl="1" indent="-907339">
              <a:lnSpc>
                <a:spcPts val="8741"/>
              </a:lnSpc>
              <a:buFont typeface="Arial"/>
              <a:buChar char="•"/>
            </a:pPr>
            <a:r>
              <a:rPr lang="en-US" sz="8405" dirty="0" err="1">
                <a:solidFill>
                  <a:srgbClr val="22423D"/>
                </a:solidFill>
                <a:latin typeface="Benedict"/>
              </a:rPr>
              <a:t>Activité</a:t>
            </a:r>
            <a:r>
              <a:rPr lang="en-US" sz="8405" dirty="0">
                <a:solidFill>
                  <a:srgbClr val="22423D"/>
                </a:solidFill>
                <a:latin typeface="Benedict"/>
              </a:rPr>
              <a:t> </a:t>
            </a:r>
          </a:p>
          <a:p>
            <a:pPr marL="1814677" lvl="1" indent="-907339">
              <a:lnSpc>
                <a:spcPts val="8741"/>
              </a:lnSpc>
              <a:buFont typeface="Arial"/>
              <a:buChar char="•"/>
            </a:pPr>
            <a:r>
              <a:rPr lang="en-US" sz="8405" dirty="0" err="1">
                <a:solidFill>
                  <a:srgbClr val="22423D"/>
                </a:solidFill>
                <a:latin typeface="Benedict"/>
              </a:rPr>
              <a:t>Constats</a:t>
            </a:r>
            <a:endParaRPr lang="en-US" sz="8405" dirty="0">
              <a:solidFill>
                <a:srgbClr val="22423D"/>
              </a:solidFill>
              <a:latin typeface="Benedict"/>
            </a:endParaRPr>
          </a:p>
          <a:p>
            <a:pPr marL="1814677" lvl="1" indent="-907339">
              <a:lnSpc>
                <a:spcPts val="8741"/>
              </a:lnSpc>
              <a:buFont typeface="Arial"/>
              <a:buChar char="•"/>
            </a:pPr>
            <a:r>
              <a:rPr lang="en-US" sz="8405" dirty="0">
                <a:solidFill>
                  <a:srgbClr val="22423D"/>
                </a:solidFill>
                <a:latin typeface="Benedict"/>
              </a:rPr>
              <a:t>Inspiration</a:t>
            </a:r>
          </a:p>
        </p:txBody>
      </p:sp>
      <p:sp>
        <p:nvSpPr>
          <p:cNvPr id="5" name="Freeform 5"/>
          <p:cNvSpPr/>
          <p:nvPr/>
        </p:nvSpPr>
        <p:spPr>
          <a:xfrm rot="798488">
            <a:off x="11831549" y="7566130"/>
            <a:ext cx="4476762" cy="2935546"/>
          </a:xfrm>
          <a:custGeom>
            <a:avLst/>
            <a:gdLst/>
            <a:ahLst/>
            <a:cxnLst/>
            <a:rect l="l" t="t" r="r" b="b"/>
            <a:pathLst>
              <a:path w="4476762" h="2935546">
                <a:moveTo>
                  <a:pt x="0" y="0"/>
                </a:moveTo>
                <a:lnTo>
                  <a:pt x="4476762" y="0"/>
                </a:lnTo>
                <a:lnTo>
                  <a:pt x="4476762" y="2935547"/>
                </a:lnTo>
                <a:lnTo>
                  <a:pt x="0" y="29355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223" b="-13837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207D611-3AE3-5AAC-2522-B474ABEB8B9F}"/>
              </a:ext>
            </a:extLst>
          </p:cNvPr>
          <p:cNvSpPr txBox="1"/>
          <p:nvPr/>
        </p:nvSpPr>
        <p:spPr>
          <a:xfrm>
            <a:off x="533400" y="9525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Jouer la vidéo à ce moment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64360" y="208987"/>
            <a:ext cx="7262549" cy="9869026"/>
          </a:xfrm>
          <a:custGeom>
            <a:avLst/>
            <a:gdLst/>
            <a:ahLst/>
            <a:cxnLst/>
            <a:rect l="l" t="t" r="r" b="b"/>
            <a:pathLst>
              <a:path w="7262549" h="9869026">
                <a:moveTo>
                  <a:pt x="0" y="0"/>
                </a:moveTo>
                <a:lnTo>
                  <a:pt x="7262549" y="0"/>
                </a:lnTo>
                <a:lnTo>
                  <a:pt x="7262549" y="9869026"/>
                </a:lnTo>
                <a:lnTo>
                  <a:pt x="0" y="986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8" r="-958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rot="8876541">
            <a:off x="-2799184" y="-1608639"/>
            <a:ext cx="5598367" cy="4114800"/>
          </a:xfrm>
          <a:custGeom>
            <a:avLst/>
            <a:gdLst/>
            <a:ahLst/>
            <a:cxnLst/>
            <a:rect l="l" t="t" r="r" b="b"/>
            <a:pathLst>
              <a:path w="5598367" h="4114800">
                <a:moveTo>
                  <a:pt x="0" y="0"/>
                </a:moveTo>
                <a:lnTo>
                  <a:pt x="5598368" y="0"/>
                </a:lnTo>
                <a:lnTo>
                  <a:pt x="5598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144966">
            <a:off x="-511840" y="5758299"/>
            <a:ext cx="2118276" cy="4834241"/>
          </a:xfrm>
          <a:custGeom>
            <a:avLst/>
            <a:gdLst/>
            <a:ahLst/>
            <a:cxnLst/>
            <a:rect l="l" t="t" r="r" b="b"/>
            <a:pathLst>
              <a:path w="2118276" h="4834241">
                <a:moveTo>
                  <a:pt x="0" y="0"/>
                </a:moveTo>
                <a:lnTo>
                  <a:pt x="2118276" y="0"/>
                </a:lnTo>
                <a:lnTo>
                  <a:pt x="2118276" y="4834241"/>
                </a:lnTo>
                <a:lnTo>
                  <a:pt x="0" y="4834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11098315" y="1043568"/>
            <a:ext cx="5695257" cy="7561465"/>
          </a:xfrm>
          <a:custGeom>
            <a:avLst/>
            <a:gdLst/>
            <a:ahLst/>
            <a:cxnLst/>
            <a:rect l="l" t="t" r="r" b="b"/>
            <a:pathLst>
              <a:path w="5695257" h="7561465">
                <a:moveTo>
                  <a:pt x="0" y="0"/>
                </a:moveTo>
                <a:lnTo>
                  <a:pt x="5695257" y="0"/>
                </a:lnTo>
                <a:lnTo>
                  <a:pt x="5695257" y="7561465"/>
                </a:lnTo>
                <a:lnTo>
                  <a:pt x="0" y="75614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12" b="-212"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4311" y="4203822"/>
            <a:ext cx="6343845" cy="5308450"/>
          </a:xfrm>
          <a:custGeom>
            <a:avLst/>
            <a:gdLst/>
            <a:ahLst/>
            <a:cxnLst/>
            <a:rect l="l" t="t" r="r" b="b"/>
            <a:pathLst>
              <a:path w="6343845" h="5308450">
                <a:moveTo>
                  <a:pt x="0" y="0"/>
                </a:moveTo>
                <a:lnTo>
                  <a:pt x="6343844" y="0"/>
                </a:lnTo>
                <a:lnTo>
                  <a:pt x="6343844" y="5308450"/>
                </a:lnTo>
                <a:lnTo>
                  <a:pt x="0" y="5308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764486" y="4211971"/>
            <a:ext cx="6476306" cy="5300301"/>
          </a:xfrm>
          <a:custGeom>
            <a:avLst/>
            <a:gdLst/>
            <a:ahLst/>
            <a:cxnLst/>
            <a:rect l="l" t="t" r="r" b="b"/>
            <a:pathLst>
              <a:path w="6476306" h="5300301">
                <a:moveTo>
                  <a:pt x="0" y="0"/>
                </a:moveTo>
                <a:lnTo>
                  <a:pt x="6476305" y="0"/>
                </a:lnTo>
                <a:lnTo>
                  <a:pt x="6476305" y="5300301"/>
                </a:lnTo>
                <a:lnTo>
                  <a:pt x="0" y="530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8704978">
            <a:off x="-1571490" y="-674018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80" y="0"/>
                </a:lnTo>
                <a:lnTo>
                  <a:pt x="52003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2768049" y="1332800"/>
            <a:ext cx="12751902" cy="186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16"/>
              </a:lnSpc>
            </a:pPr>
            <a:r>
              <a:rPr lang="en-US" sz="15852">
                <a:solidFill>
                  <a:srgbClr val="22423D"/>
                </a:solidFill>
                <a:latin typeface="Benedict"/>
              </a:rPr>
              <a:t>Mon mieux-être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9592" y="4086977"/>
            <a:ext cx="6375951" cy="5425295"/>
          </a:xfrm>
          <a:custGeom>
            <a:avLst/>
            <a:gdLst/>
            <a:ahLst/>
            <a:cxnLst/>
            <a:rect l="l" t="t" r="r" b="b"/>
            <a:pathLst>
              <a:path w="6375951" h="5425295">
                <a:moveTo>
                  <a:pt x="0" y="0"/>
                </a:moveTo>
                <a:lnTo>
                  <a:pt x="6375951" y="0"/>
                </a:lnTo>
                <a:lnTo>
                  <a:pt x="6375951" y="5425295"/>
                </a:lnTo>
                <a:lnTo>
                  <a:pt x="0" y="5425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993086" y="3972039"/>
            <a:ext cx="6238151" cy="5655171"/>
          </a:xfrm>
          <a:custGeom>
            <a:avLst/>
            <a:gdLst/>
            <a:ahLst/>
            <a:cxnLst/>
            <a:rect l="l" t="t" r="r" b="b"/>
            <a:pathLst>
              <a:path w="6238151" h="5655171">
                <a:moveTo>
                  <a:pt x="0" y="0"/>
                </a:moveTo>
                <a:lnTo>
                  <a:pt x="6238151" y="0"/>
                </a:lnTo>
                <a:lnTo>
                  <a:pt x="6238151" y="5655171"/>
                </a:lnTo>
                <a:lnTo>
                  <a:pt x="0" y="5655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64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8704978">
            <a:off x="-1571490" y="-674018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80" y="0"/>
                </a:lnTo>
                <a:lnTo>
                  <a:pt x="52003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2768049" y="1332800"/>
            <a:ext cx="12751902" cy="186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16"/>
              </a:lnSpc>
            </a:pPr>
            <a:r>
              <a:rPr lang="en-US" sz="15852">
                <a:solidFill>
                  <a:srgbClr val="22423D"/>
                </a:solidFill>
                <a:latin typeface="Benedict"/>
              </a:rPr>
              <a:t>Mon mieux-être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9803" y="3885502"/>
            <a:ext cx="6467061" cy="5372798"/>
          </a:xfrm>
          <a:custGeom>
            <a:avLst/>
            <a:gdLst/>
            <a:ahLst/>
            <a:cxnLst/>
            <a:rect l="l" t="t" r="r" b="b"/>
            <a:pathLst>
              <a:path w="6467061" h="5372798">
                <a:moveTo>
                  <a:pt x="0" y="0"/>
                </a:moveTo>
                <a:lnTo>
                  <a:pt x="6467062" y="0"/>
                </a:lnTo>
                <a:lnTo>
                  <a:pt x="6467062" y="5372798"/>
                </a:lnTo>
                <a:lnTo>
                  <a:pt x="0" y="5372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4" r="-1009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505789" y="3922857"/>
            <a:ext cx="6391081" cy="5335443"/>
          </a:xfrm>
          <a:custGeom>
            <a:avLst/>
            <a:gdLst/>
            <a:ahLst/>
            <a:cxnLst/>
            <a:rect l="l" t="t" r="r" b="b"/>
            <a:pathLst>
              <a:path w="6391081" h="5335443">
                <a:moveTo>
                  <a:pt x="0" y="0"/>
                </a:moveTo>
                <a:lnTo>
                  <a:pt x="6391081" y="0"/>
                </a:lnTo>
                <a:lnTo>
                  <a:pt x="6391081" y="5335443"/>
                </a:lnTo>
                <a:lnTo>
                  <a:pt x="0" y="5335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2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8704978">
            <a:off x="-1571490" y="-674018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80" y="0"/>
                </a:lnTo>
                <a:lnTo>
                  <a:pt x="52003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2768049" y="1332800"/>
            <a:ext cx="12751902" cy="186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16"/>
              </a:lnSpc>
            </a:pPr>
            <a:r>
              <a:rPr lang="en-US" sz="15852">
                <a:solidFill>
                  <a:srgbClr val="22423D"/>
                </a:solidFill>
                <a:latin typeface="Benedict"/>
              </a:rPr>
              <a:t>Mon mieux-être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90632">
            <a:off x="9354798" y="2823478"/>
            <a:ext cx="6745174" cy="6512008"/>
          </a:xfrm>
          <a:custGeom>
            <a:avLst/>
            <a:gdLst/>
            <a:ahLst/>
            <a:cxnLst/>
            <a:rect l="l" t="t" r="r" b="b"/>
            <a:pathLst>
              <a:path w="6745174" h="6512008">
                <a:moveTo>
                  <a:pt x="0" y="0"/>
                </a:moveTo>
                <a:lnTo>
                  <a:pt x="6745173" y="0"/>
                </a:lnTo>
                <a:lnTo>
                  <a:pt x="6745173" y="6512007"/>
                </a:lnTo>
                <a:lnTo>
                  <a:pt x="0" y="6512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25" t="-65033" r="-29095" b="-14949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2787628" y="3774992"/>
            <a:ext cx="7179108" cy="5014890"/>
          </a:xfrm>
          <a:custGeom>
            <a:avLst/>
            <a:gdLst/>
            <a:ahLst/>
            <a:cxnLst/>
            <a:rect l="l" t="t" r="r" b="b"/>
            <a:pathLst>
              <a:path w="7179108" h="5014890">
                <a:moveTo>
                  <a:pt x="0" y="0"/>
                </a:moveTo>
                <a:lnTo>
                  <a:pt x="7179108" y="0"/>
                </a:lnTo>
                <a:lnTo>
                  <a:pt x="7179108" y="5014891"/>
                </a:lnTo>
                <a:lnTo>
                  <a:pt x="0" y="501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53" r="-7820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 rot="8100000">
            <a:off x="-1571490" y="-674018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80" y="0"/>
                </a:lnTo>
                <a:lnTo>
                  <a:pt x="52003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2506792" y="1209537"/>
            <a:ext cx="12751902" cy="186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16"/>
              </a:lnSpc>
            </a:pPr>
            <a:r>
              <a:rPr lang="en-US" sz="15852">
                <a:solidFill>
                  <a:srgbClr val="22423D"/>
                </a:solidFill>
                <a:latin typeface="Benedict"/>
              </a:rPr>
              <a:t>Mon mieux-être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C383A99FF864ABF26D3EBDDF33951" ma:contentTypeVersion="4" ma:contentTypeDescription="Crée un document." ma:contentTypeScope="" ma:versionID="0bea712ca56fbc87285c9beea3cae217">
  <xsd:schema xmlns:xsd="http://www.w3.org/2001/XMLSchema" xmlns:xs="http://www.w3.org/2001/XMLSchema" xmlns:p="http://schemas.microsoft.com/office/2006/metadata/properties" xmlns:ns2="ca4a0afe-e303-4d8c-87cc-8737fa69d500" targetNamespace="http://schemas.microsoft.com/office/2006/metadata/properties" ma:root="true" ma:fieldsID="3db92eedadcf4c8a25464edf6f3bb3b3" ns2:_="">
    <xsd:import namespace="ca4a0afe-e303-4d8c-87cc-8737fa69d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a0afe-e303-4d8c-87cc-8737fa69d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5A5A74-B2B1-4373-96FA-47E3067BBECA}"/>
</file>

<file path=customXml/itemProps2.xml><?xml version="1.0" encoding="utf-8"?>
<ds:datastoreItem xmlns:ds="http://schemas.openxmlformats.org/officeDocument/2006/customXml" ds:itemID="{821292BC-FAA1-4293-B462-8688E4928D2B}"/>
</file>

<file path=customXml/itemProps3.xml><?xml version="1.0" encoding="utf-8"?>
<ds:datastoreItem xmlns:ds="http://schemas.openxmlformats.org/officeDocument/2006/customXml" ds:itemID="{B77E48F5-54EB-4471-949C-9EA591E7BB2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Personnalisé</PresentationFormat>
  <Paragraphs>64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Arial</vt:lpstr>
      <vt:lpstr>Benedict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Allumez l'Étincelle</dc:title>
  <cp:lastModifiedBy>Godin, Josianne (DSF-NE)</cp:lastModifiedBy>
  <cp:revision>2</cp:revision>
  <dcterms:created xsi:type="dcterms:W3CDTF">2006-08-16T00:00:00Z</dcterms:created>
  <dcterms:modified xsi:type="dcterms:W3CDTF">2023-08-23T16:59:01Z</dcterms:modified>
  <dc:identifier>DAFmOEsLglc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0x010100B93C383A99FF864ABF26D3EBDDF33951</vt:lpwstr>
  </property>
</Properties>
</file>