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9" r:id="rId1"/>
  </p:sldMasterIdLst>
  <p:notesMasterIdLst>
    <p:notesMasterId r:id="rId19"/>
  </p:notesMasterIdLst>
  <p:sldIdLst>
    <p:sldId id="256" r:id="rId2"/>
    <p:sldId id="298" r:id="rId3"/>
    <p:sldId id="342" r:id="rId4"/>
    <p:sldId id="274" r:id="rId5"/>
    <p:sldId id="268" r:id="rId6"/>
    <p:sldId id="257" r:id="rId7"/>
    <p:sldId id="269" r:id="rId8"/>
    <p:sldId id="345" r:id="rId9"/>
    <p:sldId id="341" r:id="rId10"/>
    <p:sldId id="346" r:id="rId11"/>
    <p:sldId id="350" r:id="rId12"/>
    <p:sldId id="259" r:id="rId13"/>
    <p:sldId id="344" r:id="rId14"/>
    <p:sldId id="349" r:id="rId15"/>
    <p:sldId id="348" r:id="rId16"/>
    <p:sldId id="343" r:id="rId17"/>
    <p:sldId id="351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6823CD-8CE7-447D-BC90-C5E1D1E93D11}" v="168" dt="2023-08-18T11:46:42.110"/>
  </p1510:revLst>
</p1510:revInfo>
</file>

<file path=ppt/tableStyles.xml><?xml version="1.0" encoding="utf-8"?>
<a:tblStyleLst xmlns:a="http://schemas.openxmlformats.org/drawingml/2006/main" def="{9E40E7E0-A3B6-4A23-B693-250B5BA0F84C}">
  <a:tblStyle styleId="{9E40E7E0-A3B6-4A23-B693-250B5BA0F8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79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accbb9e9b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6" name="Google Shape;1466;gaccbb9e9b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163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a3187afea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a3187afea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accbb9e9b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6" name="Google Shape;1466;gaccbb9e9b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487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accbb9e9b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6" name="Google Shape;1466;gaccbb9e9b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883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gaccbb9e9bd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7" name="Google Shape;2137;gaccbb9e9bd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854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gaccbb9e9bd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7" name="Google Shape;2137;gaccbb9e9bd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508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gaccbb9e9bd_0_2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6" name="Google Shape;2986;gaccbb9e9bd_0_2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gaccbb9e9bd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7" name="Google Shape;2137;gaccbb9e9bd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33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gaccbb9e9bd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7" name="Google Shape;2137;gaccbb9e9bd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accbb9e9bd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accbb9e9bd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accbb9e9b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6" name="Google Shape;1466;gaccbb9e9b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accbb9e9bd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8" name="Google Shape;1888;gaccbb9e9bd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accbb9e9b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6" name="Google Shape;1466;gaccbb9e9b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850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accbb9e9bd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accbb9e9bd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38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3197055" y="91898"/>
            <a:ext cx="5158200" cy="199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5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4077555" y="2013375"/>
            <a:ext cx="42777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600">
                <a:solidFill>
                  <a:srgbClr val="00095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/>
          <p:nvPr/>
        </p:nvSpPr>
        <p:spPr>
          <a:xfrm>
            <a:off x="-290695" y="679353"/>
            <a:ext cx="911159" cy="586016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 rot="-8386458">
            <a:off x="8430701" y="4245908"/>
            <a:ext cx="373955" cy="256055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 rot="-8386458">
            <a:off x="8918846" y="4553744"/>
            <a:ext cx="336453" cy="238357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 rot="-8386458">
            <a:off x="8471017" y="4609639"/>
            <a:ext cx="388388" cy="26258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 rot="-8386458">
            <a:off x="8748161" y="4004642"/>
            <a:ext cx="377433" cy="314520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4"/>
          <p:cNvGrpSpPr/>
          <p:nvPr/>
        </p:nvGrpSpPr>
        <p:grpSpPr>
          <a:xfrm>
            <a:off x="-222358" y="1017295"/>
            <a:ext cx="572923" cy="720591"/>
            <a:chOff x="632000" y="3011150"/>
            <a:chExt cx="212225" cy="266925"/>
          </a:xfrm>
        </p:grpSpPr>
        <p:sp>
          <p:nvSpPr>
            <p:cNvPr id="80" name="Google Shape;80;p4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4"/>
          <p:cNvGrpSpPr/>
          <p:nvPr/>
        </p:nvGrpSpPr>
        <p:grpSpPr>
          <a:xfrm>
            <a:off x="-191589" y="332562"/>
            <a:ext cx="1104456" cy="586021"/>
            <a:chOff x="238125" y="2760550"/>
            <a:chExt cx="528650" cy="280500"/>
          </a:xfrm>
        </p:grpSpPr>
        <p:sp>
          <p:nvSpPr>
            <p:cNvPr id="94" name="Google Shape;94;p4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96;p4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97" name="Google Shape;97;p4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" name="Google Shape;101;p4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669000" y="1073425"/>
            <a:ext cx="7761900" cy="3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669000" y="292625"/>
            <a:ext cx="776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1243875" y="1226050"/>
            <a:ext cx="2808000" cy="17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243875" y="2919500"/>
            <a:ext cx="28080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89" name="Google Shape;189;p7"/>
          <p:cNvGrpSpPr/>
          <p:nvPr/>
        </p:nvGrpSpPr>
        <p:grpSpPr>
          <a:xfrm>
            <a:off x="-305598" y="677742"/>
            <a:ext cx="962143" cy="510510"/>
            <a:chOff x="238125" y="2760550"/>
            <a:chExt cx="528650" cy="280500"/>
          </a:xfrm>
        </p:grpSpPr>
        <p:sp>
          <p:nvSpPr>
            <p:cNvPr id="190" name="Google Shape;190;p7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" name="Google Shape;192;p7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193" name="Google Shape;193;p7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197;p7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-913186" y="1955614"/>
            <a:ext cx="1776905" cy="1142825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" name="Google Shape;200;p7"/>
          <p:cNvGrpSpPr/>
          <p:nvPr/>
        </p:nvGrpSpPr>
        <p:grpSpPr>
          <a:xfrm>
            <a:off x="-268978" y="2767198"/>
            <a:ext cx="764201" cy="961224"/>
            <a:chOff x="632000" y="3011150"/>
            <a:chExt cx="212225" cy="266925"/>
          </a:xfrm>
        </p:grpSpPr>
        <p:sp>
          <p:nvSpPr>
            <p:cNvPr id="201" name="Google Shape;201;p7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7"/>
          <p:cNvSpPr/>
          <p:nvPr/>
        </p:nvSpPr>
        <p:spPr>
          <a:xfrm>
            <a:off x="359950" y="1975975"/>
            <a:ext cx="395125" cy="270550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7"/>
          <p:cNvSpPr/>
          <p:nvPr/>
        </p:nvSpPr>
        <p:spPr>
          <a:xfrm>
            <a:off x="63600" y="1708925"/>
            <a:ext cx="410375" cy="277450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388100" y="1427300"/>
            <a:ext cx="6367800" cy="22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8" name="Google Shape;218;p8"/>
          <p:cNvSpPr/>
          <p:nvPr/>
        </p:nvSpPr>
        <p:spPr>
          <a:xfrm>
            <a:off x="7304823" y="4438689"/>
            <a:ext cx="1839167" cy="118286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8"/>
          <p:cNvSpPr/>
          <p:nvPr/>
        </p:nvSpPr>
        <p:spPr>
          <a:xfrm>
            <a:off x="-407310" y="1865225"/>
            <a:ext cx="1259478" cy="81003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8"/>
          <p:cNvGrpSpPr/>
          <p:nvPr/>
        </p:nvGrpSpPr>
        <p:grpSpPr>
          <a:xfrm rot="2339736">
            <a:off x="-396765" y="1090445"/>
            <a:ext cx="1655274" cy="878283"/>
            <a:chOff x="238125" y="2760550"/>
            <a:chExt cx="528650" cy="280500"/>
          </a:xfrm>
        </p:grpSpPr>
        <p:sp>
          <p:nvSpPr>
            <p:cNvPr id="221" name="Google Shape;221;p8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" name="Google Shape;223;p8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224" name="Google Shape;224;p8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" name="Google Shape;228;p8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8"/>
          <p:cNvSpPr/>
          <p:nvPr/>
        </p:nvSpPr>
        <p:spPr>
          <a:xfrm>
            <a:off x="8334106" y="3989506"/>
            <a:ext cx="516982" cy="35398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"/>
          <p:cNvSpPr/>
          <p:nvPr/>
        </p:nvSpPr>
        <p:spPr>
          <a:xfrm>
            <a:off x="7597738" y="4105201"/>
            <a:ext cx="465136" cy="329521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8"/>
          <p:cNvSpPr/>
          <p:nvPr/>
        </p:nvSpPr>
        <p:spPr>
          <a:xfrm>
            <a:off x="7946361" y="3640100"/>
            <a:ext cx="536935" cy="363016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8"/>
          <p:cNvSpPr/>
          <p:nvPr/>
        </p:nvSpPr>
        <p:spPr>
          <a:xfrm>
            <a:off x="8184097" y="4457813"/>
            <a:ext cx="521790" cy="434814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"/>
          <p:cNvSpPr/>
          <p:nvPr/>
        </p:nvSpPr>
        <p:spPr>
          <a:xfrm rot="7659018">
            <a:off x="1144843" y="177732"/>
            <a:ext cx="516966" cy="353977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8"/>
          <p:cNvSpPr/>
          <p:nvPr/>
        </p:nvSpPr>
        <p:spPr>
          <a:xfrm rot="7659018">
            <a:off x="1638692" y="84789"/>
            <a:ext cx="536919" cy="36300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8"/>
          <p:cNvSpPr/>
          <p:nvPr/>
        </p:nvSpPr>
        <p:spPr>
          <a:xfrm rot="7659018">
            <a:off x="829818" y="-290289"/>
            <a:ext cx="521775" cy="434801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8"/>
          <p:cNvSpPr/>
          <p:nvPr/>
        </p:nvSpPr>
        <p:spPr>
          <a:xfrm rot="-8386467">
            <a:off x="713445" y="4509709"/>
            <a:ext cx="516943" cy="353961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8"/>
          <p:cNvSpPr/>
          <p:nvPr/>
        </p:nvSpPr>
        <p:spPr>
          <a:xfrm rot="-8386467">
            <a:off x="1388199" y="4935226"/>
            <a:ext cx="465102" cy="329496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"/>
          <p:cNvSpPr/>
          <p:nvPr/>
        </p:nvSpPr>
        <p:spPr>
          <a:xfrm rot="-8386467">
            <a:off x="769173" y="5012486"/>
            <a:ext cx="536895" cy="362989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"/>
          <p:cNvSpPr/>
          <p:nvPr/>
        </p:nvSpPr>
        <p:spPr>
          <a:xfrm rot="-8386467">
            <a:off x="1152264" y="4176208"/>
            <a:ext cx="521751" cy="434782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8"/>
          <p:cNvGrpSpPr/>
          <p:nvPr/>
        </p:nvGrpSpPr>
        <p:grpSpPr>
          <a:xfrm rot="10605665" flipH="1">
            <a:off x="8441460" y="1189055"/>
            <a:ext cx="1322098" cy="750075"/>
            <a:chOff x="238125" y="2760550"/>
            <a:chExt cx="528650" cy="280500"/>
          </a:xfrm>
        </p:grpSpPr>
        <p:sp>
          <p:nvSpPr>
            <p:cNvPr id="243" name="Google Shape;243;p8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" name="Google Shape;245;p8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8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0" name="Google Shape;250;p8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8"/>
          <p:cNvSpPr/>
          <p:nvPr/>
        </p:nvSpPr>
        <p:spPr>
          <a:xfrm>
            <a:off x="6573378" y="-270848"/>
            <a:ext cx="1670389" cy="1074292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8"/>
          <p:cNvGrpSpPr/>
          <p:nvPr/>
        </p:nvGrpSpPr>
        <p:grpSpPr>
          <a:xfrm>
            <a:off x="-407303" y="2485684"/>
            <a:ext cx="967449" cy="1216804"/>
            <a:chOff x="632000" y="3011150"/>
            <a:chExt cx="212225" cy="266925"/>
          </a:xfrm>
        </p:grpSpPr>
        <p:sp>
          <p:nvSpPr>
            <p:cNvPr id="255" name="Google Shape;255;p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7216647" y="309884"/>
            <a:ext cx="967449" cy="1216804"/>
            <a:chOff x="632000" y="3011150"/>
            <a:chExt cx="212225" cy="266925"/>
          </a:xfrm>
        </p:grpSpPr>
        <p:sp>
          <p:nvSpPr>
            <p:cNvPr id="269" name="Google Shape;269;p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8"/>
          <p:cNvGrpSpPr/>
          <p:nvPr/>
        </p:nvGrpSpPr>
        <p:grpSpPr>
          <a:xfrm>
            <a:off x="6890547" y="4603509"/>
            <a:ext cx="967449" cy="1216804"/>
            <a:chOff x="632000" y="3011150"/>
            <a:chExt cx="212225" cy="266925"/>
          </a:xfrm>
        </p:grpSpPr>
        <p:sp>
          <p:nvSpPr>
            <p:cNvPr id="283" name="Google Shape;283;p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28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5"/>
          <p:cNvSpPr txBox="1">
            <a:spLocks noGrp="1"/>
          </p:cNvSpPr>
          <p:nvPr>
            <p:ph type="subTitle" idx="1"/>
          </p:nvPr>
        </p:nvSpPr>
        <p:spPr>
          <a:xfrm flipH="1">
            <a:off x="1938875" y="1938407"/>
            <a:ext cx="2631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5"/>
          <p:cNvSpPr txBox="1">
            <a:spLocks noGrp="1"/>
          </p:cNvSpPr>
          <p:nvPr>
            <p:ph type="subTitle" idx="2"/>
          </p:nvPr>
        </p:nvSpPr>
        <p:spPr>
          <a:xfrm flipH="1">
            <a:off x="5522875" y="1941250"/>
            <a:ext cx="2631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5"/>
          <p:cNvSpPr txBox="1">
            <a:spLocks noGrp="1"/>
          </p:cNvSpPr>
          <p:nvPr>
            <p:ph type="title" hasCustomPrompt="1"/>
          </p:nvPr>
        </p:nvSpPr>
        <p:spPr>
          <a:xfrm>
            <a:off x="1011805" y="1534531"/>
            <a:ext cx="1044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1" name="Google Shape;461;p15"/>
          <p:cNvSpPr txBox="1">
            <a:spLocks noGrp="1"/>
          </p:cNvSpPr>
          <p:nvPr>
            <p:ph type="subTitle" idx="3"/>
          </p:nvPr>
        </p:nvSpPr>
        <p:spPr>
          <a:xfrm flipH="1">
            <a:off x="1938875" y="3299700"/>
            <a:ext cx="2631900" cy="73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5"/>
          <p:cNvSpPr txBox="1">
            <a:spLocks noGrp="1"/>
          </p:cNvSpPr>
          <p:nvPr>
            <p:ph type="subTitle" idx="4"/>
          </p:nvPr>
        </p:nvSpPr>
        <p:spPr>
          <a:xfrm flipH="1">
            <a:off x="1938867" y="1547150"/>
            <a:ext cx="2631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 sz="1800">
                <a:solidFill>
                  <a:schemeClr val="accent3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63" name="Google Shape;463;p15"/>
          <p:cNvSpPr txBox="1">
            <a:spLocks noGrp="1"/>
          </p:cNvSpPr>
          <p:nvPr>
            <p:ph type="subTitle" idx="5"/>
          </p:nvPr>
        </p:nvSpPr>
        <p:spPr>
          <a:xfrm flipH="1">
            <a:off x="5522876" y="1550000"/>
            <a:ext cx="2631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 sz="1800">
                <a:solidFill>
                  <a:schemeClr val="accent3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64" name="Google Shape;464;p15"/>
          <p:cNvSpPr txBox="1">
            <a:spLocks noGrp="1"/>
          </p:cNvSpPr>
          <p:nvPr>
            <p:ph type="subTitle" idx="6"/>
          </p:nvPr>
        </p:nvSpPr>
        <p:spPr>
          <a:xfrm flipH="1">
            <a:off x="1938875" y="2902000"/>
            <a:ext cx="2631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 sz="1800">
                <a:solidFill>
                  <a:schemeClr val="accent3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65" name="Google Shape;465;p15"/>
          <p:cNvSpPr txBox="1">
            <a:spLocks noGrp="1"/>
          </p:cNvSpPr>
          <p:nvPr>
            <p:ph type="title" idx="7" hasCustomPrompt="1"/>
          </p:nvPr>
        </p:nvSpPr>
        <p:spPr>
          <a:xfrm>
            <a:off x="1011789" y="2911975"/>
            <a:ext cx="1044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15"/>
          <p:cNvSpPr txBox="1">
            <a:spLocks noGrp="1"/>
          </p:cNvSpPr>
          <p:nvPr>
            <p:ph type="title" idx="8" hasCustomPrompt="1"/>
          </p:nvPr>
        </p:nvSpPr>
        <p:spPr>
          <a:xfrm>
            <a:off x="4584463" y="1534531"/>
            <a:ext cx="1044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7" name="Google Shape;467;p15"/>
          <p:cNvSpPr txBox="1">
            <a:spLocks noGrp="1"/>
          </p:cNvSpPr>
          <p:nvPr>
            <p:ph type="title" idx="9"/>
          </p:nvPr>
        </p:nvSpPr>
        <p:spPr>
          <a:xfrm>
            <a:off x="713225" y="2926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5"/>
          <p:cNvSpPr txBox="1">
            <a:spLocks noGrp="1"/>
          </p:cNvSpPr>
          <p:nvPr>
            <p:ph type="subTitle" idx="13"/>
          </p:nvPr>
        </p:nvSpPr>
        <p:spPr>
          <a:xfrm flipH="1">
            <a:off x="5522875" y="3290550"/>
            <a:ext cx="2631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5"/>
          <p:cNvSpPr txBox="1">
            <a:spLocks noGrp="1"/>
          </p:cNvSpPr>
          <p:nvPr>
            <p:ph type="subTitle" idx="14"/>
          </p:nvPr>
        </p:nvSpPr>
        <p:spPr>
          <a:xfrm flipH="1">
            <a:off x="5522876" y="2897500"/>
            <a:ext cx="26319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 sz="1800">
                <a:solidFill>
                  <a:schemeClr val="accent3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swald"/>
              <a:buNone/>
              <a:defRPr>
                <a:solidFill>
                  <a:schemeClr val="accent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70" name="Google Shape;470;p15"/>
          <p:cNvSpPr txBox="1">
            <a:spLocks noGrp="1"/>
          </p:cNvSpPr>
          <p:nvPr>
            <p:ph type="title" idx="15" hasCustomPrompt="1"/>
          </p:nvPr>
        </p:nvSpPr>
        <p:spPr>
          <a:xfrm>
            <a:off x="4584463" y="2911975"/>
            <a:ext cx="1044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471" name="Google Shape;471;p15"/>
          <p:cNvGrpSpPr/>
          <p:nvPr/>
        </p:nvGrpSpPr>
        <p:grpSpPr>
          <a:xfrm>
            <a:off x="-370065" y="4177255"/>
            <a:ext cx="1305871" cy="693059"/>
            <a:chOff x="238125" y="2760550"/>
            <a:chExt cx="528650" cy="280500"/>
          </a:xfrm>
        </p:grpSpPr>
        <p:sp>
          <p:nvSpPr>
            <p:cNvPr id="472" name="Google Shape;472;p15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15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475" name="Google Shape;475;p15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9" name="Google Shape;479;p15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" name="Google Shape;482;p15"/>
          <p:cNvSpPr/>
          <p:nvPr/>
        </p:nvSpPr>
        <p:spPr>
          <a:xfrm>
            <a:off x="7967489" y="179089"/>
            <a:ext cx="1776905" cy="1142825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15"/>
          <p:cNvGrpSpPr/>
          <p:nvPr/>
        </p:nvGrpSpPr>
        <p:grpSpPr>
          <a:xfrm>
            <a:off x="8377638" y="882360"/>
            <a:ext cx="699897" cy="880292"/>
            <a:chOff x="632000" y="3011150"/>
            <a:chExt cx="212225" cy="266925"/>
          </a:xfrm>
        </p:grpSpPr>
        <p:sp>
          <p:nvSpPr>
            <p:cNvPr id="484" name="Google Shape;484;p15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" name="Google Shape;497;p15"/>
          <p:cNvSpPr/>
          <p:nvPr/>
        </p:nvSpPr>
        <p:spPr>
          <a:xfrm>
            <a:off x="8912103" y="3762485"/>
            <a:ext cx="523422" cy="35839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5"/>
          <p:cNvSpPr/>
          <p:nvPr/>
        </p:nvSpPr>
        <p:spPr>
          <a:xfrm>
            <a:off x="8447088" y="3442508"/>
            <a:ext cx="543624" cy="367538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5"/>
          <p:cNvSpPr/>
          <p:nvPr/>
        </p:nvSpPr>
        <p:spPr>
          <a:xfrm>
            <a:off x="8276355" y="4043355"/>
            <a:ext cx="528290" cy="440231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15"/>
          <p:cNvGrpSpPr/>
          <p:nvPr/>
        </p:nvGrpSpPr>
        <p:grpSpPr>
          <a:xfrm>
            <a:off x="-169887" y="3387010"/>
            <a:ext cx="699897" cy="880292"/>
            <a:chOff x="632000" y="3011150"/>
            <a:chExt cx="212225" cy="266925"/>
          </a:xfrm>
        </p:grpSpPr>
        <p:sp>
          <p:nvSpPr>
            <p:cNvPr id="501" name="Google Shape;501;p15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" name="Google Shape;514;p15"/>
          <p:cNvSpPr/>
          <p:nvPr/>
        </p:nvSpPr>
        <p:spPr>
          <a:xfrm>
            <a:off x="339428" y="956110"/>
            <a:ext cx="523422" cy="35839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5"/>
          <p:cNvSpPr/>
          <p:nvPr/>
        </p:nvSpPr>
        <p:spPr>
          <a:xfrm>
            <a:off x="-125587" y="636133"/>
            <a:ext cx="543624" cy="367538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5"/>
          <p:cNvSpPr/>
          <p:nvPr/>
        </p:nvSpPr>
        <p:spPr>
          <a:xfrm>
            <a:off x="-296320" y="1236980"/>
            <a:ext cx="528290" cy="440231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28"/>
          <p:cNvSpPr/>
          <p:nvPr/>
        </p:nvSpPr>
        <p:spPr>
          <a:xfrm>
            <a:off x="-223410" y="4560500"/>
            <a:ext cx="1259478" cy="81003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6" name="Google Shape;916;p28"/>
          <p:cNvGrpSpPr/>
          <p:nvPr/>
        </p:nvGrpSpPr>
        <p:grpSpPr>
          <a:xfrm rot="2339736">
            <a:off x="-212865" y="3785720"/>
            <a:ext cx="1655274" cy="878283"/>
            <a:chOff x="238125" y="2760550"/>
            <a:chExt cx="528650" cy="280500"/>
          </a:xfrm>
        </p:grpSpPr>
        <p:sp>
          <p:nvSpPr>
            <p:cNvPr id="917" name="Google Shape;917;p28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9" name="Google Shape;919;p28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920" name="Google Shape;920;p28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8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8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8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4" name="Google Shape;924;p28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7" name="Google Shape;927;p28"/>
          <p:cNvSpPr/>
          <p:nvPr/>
        </p:nvSpPr>
        <p:spPr>
          <a:xfrm rot="2180355" flipH="1">
            <a:off x="7982301" y="3900276"/>
            <a:ext cx="1444399" cy="1550690"/>
          </a:xfrm>
          <a:custGeom>
            <a:avLst/>
            <a:gdLst/>
            <a:ahLst/>
            <a:cxnLst/>
            <a:rect l="l" t="t" r="r" b="b"/>
            <a:pathLst>
              <a:path w="11567" h="12418" extrusionOk="0">
                <a:moveTo>
                  <a:pt x="4932" y="0"/>
                </a:moveTo>
                <a:cubicBezTo>
                  <a:pt x="3549" y="0"/>
                  <a:pt x="2130" y="837"/>
                  <a:pt x="903" y="2983"/>
                </a:cubicBezTo>
                <a:cubicBezTo>
                  <a:pt x="903" y="2983"/>
                  <a:pt x="0" y="10983"/>
                  <a:pt x="3878" y="12154"/>
                </a:cubicBezTo>
                <a:cubicBezTo>
                  <a:pt x="4466" y="12336"/>
                  <a:pt x="5036" y="12417"/>
                  <a:pt x="5581" y="12417"/>
                </a:cubicBezTo>
                <a:cubicBezTo>
                  <a:pt x="8611" y="12417"/>
                  <a:pt x="10870" y="9905"/>
                  <a:pt x="11098" y="8252"/>
                </a:cubicBezTo>
                <a:cubicBezTo>
                  <a:pt x="11567" y="5141"/>
                  <a:pt x="8359" y="0"/>
                  <a:pt x="49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8"/>
          <p:cNvSpPr/>
          <p:nvPr/>
        </p:nvSpPr>
        <p:spPr>
          <a:xfrm rot="2180269" flipH="1">
            <a:off x="7342427" y="3965485"/>
            <a:ext cx="688432" cy="471399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8"/>
          <p:cNvSpPr/>
          <p:nvPr/>
        </p:nvSpPr>
        <p:spPr>
          <a:xfrm rot="2180269" flipH="1">
            <a:off x="8112993" y="4694261"/>
            <a:ext cx="619393" cy="438817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8"/>
          <p:cNvSpPr/>
          <p:nvPr/>
        </p:nvSpPr>
        <p:spPr>
          <a:xfrm rot="2180269" flipH="1">
            <a:off x="8006513" y="3887597"/>
            <a:ext cx="715003" cy="483422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8"/>
          <p:cNvSpPr/>
          <p:nvPr/>
        </p:nvSpPr>
        <p:spPr>
          <a:xfrm rot="2180269" flipH="1">
            <a:off x="7096128" y="4573837"/>
            <a:ext cx="694835" cy="579035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8"/>
          <p:cNvSpPr txBox="1">
            <a:spLocks noGrp="1"/>
          </p:cNvSpPr>
          <p:nvPr>
            <p:ph type="title"/>
          </p:nvPr>
        </p:nvSpPr>
        <p:spPr>
          <a:xfrm>
            <a:off x="4661975" y="1162675"/>
            <a:ext cx="3683400" cy="14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3" name="Google Shape;933;p28"/>
          <p:cNvSpPr txBox="1">
            <a:spLocks noGrp="1"/>
          </p:cNvSpPr>
          <p:nvPr>
            <p:ph type="body" idx="1"/>
          </p:nvPr>
        </p:nvSpPr>
        <p:spPr>
          <a:xfrm>
            <a:off x="4662000" y="2559025"/>
            <a:ext cx="36834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">
  <p:cSld name="CUSTOM_8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0"/>
          <p:cNvSpPr/>
          <p:nvPr/>
        </p:nvSpPr>
        <p:spPr>
          <a:xfrm>
            <a:off x="-290695" y="679353"/>
            <a:ext cx="911159" cy="586016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0"/>
          <p:cNvSpPr/>
          <p:nvPr/>
        </p:nvSpPr>
        <p:spPr>
          <a:xfrm rot="-8386458">
            <a:off x="8430701" y="4245908"/>
            <a:ext cx="373955" cy="256055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0"/>
          <p:cNvSpPr/>
          <p:nvPr/>
        </p:nvSpPr>
        <p:spPr>
          <a:xfrm rot="-8386458">
            <a:off x="8918846" y="4553744"/>
            <a:ext cx="336453" cy="238357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0"/>
          <p:cNvSpPr/>
          <p:nvPr/>
        </p:nvSpPr>
        <p:spPr>
          <a:xfrm rot="-8386458">
            <a:off x="8471017" y="4609639"/>
            <a:ext cx="388388" cy="26258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0"/>
          <p:cNvSpPr/>
          <p:nvPr/>
        </p:nvSpPr>
        <p:spPr>
          <a:xfrm rot="-8386458">
            <a:off x="8748161" y="4004642"/>
            <a:ext cx="377433" cy="314520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4" name="Google Shape;974;p30"/>
          <p:cNvGrpSpPr/>
          <p:nvPr/>
        </p:nvGrpSpPr>
        <p:grpSpPr>
          <a:xfrm>
            <a:off x="-222358" y="1017295"/>
            <a:ext cx="572923" cy="720591"/>
            <a:chOff x="632000" y="3011150"/>
            <a:chExt cx="212225" cy="266925"/>
          </a:xfrm>
        </p:grpSpPr>
        <p:sp>
          <p:nvSpPr>
            <p:cNvPr id="975" name="Google Shape;975;p30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30"/>
          <p:cNvGrpSpPr/>
          <p:nvPr/>
        </p:nvGrpSpPr>
        <p:grpSpPr>
          <a:xfrm>
            <a:off x="-191589" y="332562"/>
            <a:ext cx="1104456" cy="586021"/>
            <a:chOff x="238125" y="2760550"/>
            <a:chExt cx="528650" cy="280500"/>
          </a:xfrm>
        </p:grpSpPr>
        <p:sp>
          <p:nvSpPr>
            <p:cNvPr id="989" name="Google Shape;989;p30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1" name="Google Shape;991;p30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992" name="Google Shape;992;p30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0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0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0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6" name="Google Shape;996;p30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8" name="Google Shape;998;p30"/>
          <p:cNvSpPr txBox="1">
            <a:spLocks noGrp="1"/>
          </p:cNvSpPr>
          <p:nvPr>
            <p:ph type="title"/>
          </p:nvPr>
        </p:nvSpPr>
        <p:spPr>
          <a:xfrm>
            <a:off x="713225" y="2926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8" r:id="rId5"/>
    <p:sldLayoutId id="2147483659" r:id="rId6"/>
    <p:sldLayoutId id="2147483661" r:id="rId7"/>
    <p:sldLayoutId id="2147483674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hyperlink" Target="https://openclipart.org/detail/171484/newspape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ci.radio-canada.ca/info/videos/1-8735012/nouveaux-arrivants-integration-par-education-a-cite-jeunes-a-m-sorman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p44"/>
          <p:cNvPicPr preferRelativeResize="0"/>
          <p:nvPr/>
        </p:nvPicPr>
        <p:blipFill rotWithShape="1">
          <a:blip r:embed="rId3">
            <a:alphaModFix/>
          </a:blip>
          <a:srcRect b="10"/>
          <a:stretch/>
        </p:blipFill>
        <p:spPr>
          <a:xfrm>
            <a:off x="-2" y="-3"/>
            <a:ext cx="9144002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Google Shape;1462;p44"/>
          <p:cNvSpPr txBox="1">
            <a:spLocks noGrp="1"/>
          </p:cNvSpPr>
          <p:nvPr>
            <p:ph type="ctrTitle"/>
          </p:nvPr>
        </p:nvSpPr>
        <p:spPr>
          <a:xfrm flipH="1">
            <a:off x="1180214" y="366824"/>
            <a:ext cx="7644810" cy="12797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 sz="4800">
                <a:latin typeface="Mystical Woods Rough Script" panose="02000500000000000000" pitchFamily="2" charset="0"/>
                <a:cs typeface="Dreaming Outloud Pro" panose="020F0502020204030204" pitchFamily="66" charset="0"/>
              </a:rPr>
              <a:t>À COEUR OUVERT:</a:t>
            </a:r>
            <a:endParaRPr sz="4800">
              <a:latin typeface="Mystical Woods Rough Script" panose="02000500000000000000" pitchFamily="2" charset="0"/>
              <a:cs typeface="Dreaming Outloud Pro" panose="020F0502020204030204" pitchFamily="66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03CEBB-323E-E9CB-3FC0-0DB5FEF59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396531" y="1646548"/>
            <a:ext cx="4277700" cy="670500"/>
          </a:xfrm>
        </p:spPr>
        <p:txBody>
          <a:bodyPr/>
          <a:lstStyle/>
          <a:p>
            <a:r>
              <a:rPr lang="fr-CA"/>
              <a:t>L’accueil des nouveaux arrivants</a:t>
            </a:r>
          </a:p>
          <a:p>
            <a:r>
              <a:rPr lang="fr-CA"/>
              <a:t>Été 2023</a:t>
            </a:r>
            <a:endParaRPr lang="en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C0B51915-A5C4-AB3F-962C-C710DE65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43" y="34630"/>
            <a:ext cx="4965404" cy="26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EF8F3A7C-C97E-51D6-7596-467712A90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72598" y="2240725"/>
            <a:ext cx="1712720" cy="30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2A6832C-4C9D-AC55-12D2-C0546C46C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4" y="1308544"/>
            <a:ext cx="2533871" cy="337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eaders Boomerang recherchés! :: C.D.J.">
            <a:extLst>
              <a:ext uri="{FF2B5EF4-FFF2-40B4-BE49-F238E27FC236}">
                <a16:creationId xmlns:a16="http://schemas.microsoft.com/office/drawing/2014/main" id="{DF207F87-CAB2-422A-6064-09374997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93" y="265813"/>
            <a:ext cx="2848006" cy="149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9AF876C-94D4-C0D6-75B5-F2966EF68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36" y="2803747"/>
            <a:ext cx="2655175" cy="199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32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A24A252-D794-13D6-3278-AEB4DFEB8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100" y="971651"/>
            <a:ext cx="7761900" cy="3961419"/>
          </a:xfrm>
        </p:spPr>
        <p:txBody>
          <a:bodyPr/>
          <a:lstStyle/>
          <a:p>
            <a:pPr marL="152400" indent="0">
              <a:buNone/>
            </a:pPr>
            <a:r>
              <a:rPr lang="fr-FR" sz="2400" dirty="0">
                <a:latin typeface="Karla" pitchFamily="2" charset="0"/>
              </a:rPr>
              <a:t>1. Raconte-nous ton arrivée au Canada.</a:t>
            </a:r>
          </a:p>
          <a:p>
            <a:pPr marL="152400" indent="0">
              <a:buNone/>
            </a:pPr>
            <a:endParaRPr lang="fr-FR" sz="2400" dirty="0">
              <a:latin typeface="Karla" pitchFamily="2" charset="0"/>
            </a:endParaRPr>
          </a:p>
          <a:p>
            <a:pPr marL="450850" indent="-298450">
              <a:buNone/>
            </a:pPr>
            <a:r>
              <a:rPr lang="fr-FR" sz="2400" dirty="0">
                <a:latin typeface="Karla" pitchFamily="2" charset="0"/>
              </a:rPr>
              <a:t>2. Comment s’est passé ta première journée à l’école (accueil)?</a:t>
            </a:r>
          </a:p>
          <a:p>
            <a:pPr marL="152400" indent="0">
              <a:buNone/>
            </a:pPr>
            <a:endParaRPr lang="fr-FR" sz="2400" dirty="0">
              <a:latin typeface="Karla" pitchFamily="2" charset="0"/>
            </a:endParaRPr>
          </a:p>
          <a:p>
            <a:pPr marL="450850" indent="-298450">
              <a:buNone/>
            </a:pPr>
            <a:r>
              <a:rPr lang="fr-FR" sz="2400" dirty="0">
                <a:latin typeface="Karla" pitchFamily="2" charset="0"/>
              </a:rPr>
              <a:t>3. Qu’est-ce qui t’a le plus aidé à faciliter ton  intégration?</a:t>
            </a:r>
          </a:p>
          <a:p>
            <a:pPr marL="152400" indent="0">
              <a:buNone/>
            </a:pPr>
            <a:endParaRPr lang="fr-FR" sz="2400" dirty="0">
              <a:latin typeface="Karla" pitchFamily="2" charset="0"/>
            </a:endParaRPr>
          </a:p>
          <a:p>
            <a:pPr marL="450850" indent="-298450">
              <a:buNone/>
            </a:pPr>
            <a:r>
              <a:rPr lang="fr-FR" sz="2400" dirty="0">
                <a:latin typeface="Karla" pitchFamily="2" charset="0"/>
              </a:rPr>
              <a:t>4. Qu’est-ce qui aurait pu être fait à l’école pour faciliter davantage ton intégration?</a:t>
            </a:r>
            <a:endParaRPr lang="en-CA" sz="2400" dirty="0">
              <a:latin typeface="Karla" pitchFamily="2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DDAA04A-7D1E-BFAD-8225-98B05CBA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00" y="398951"/>
            <a:ext cx="7761900" cy="572700"/>
          </a:xfrm>
        </p:spPr>
        <p:txBody>
          <a:bodyPr/>
          <a:lstStyle/>
          <a:p>
            <a:r>
              <a:rPr lang="fr-CA" sz="3600" dirty="0">
                <a:latin typeface="Modern Love Caps" panose="04070805081001020A01" pitchFamily="82" charset="0"/>
              </a:rPr>
              <a:t>Questions pour </a:t>
            </a:r>
            <a:r>
              <a:rPr lang="fr-CA" sz="3600" dirty="0" err="1">
                <a:latin typeface="Modern Love Caps" panose="04070805081001020A01" pitchFamily="82" charset="0"/>
              </a:rPr>
              <a:t>mehdi</a:t>
            </a:r>
            <a:r>
              <a:rPr lang="fr-CA" sz="3600" dirty="0">
                <a:latin typeface="Modern Love Caps" panose="04070805081001020A01" pitchFamily="82" charset="0"/>
              </a:rPr>
              <a:t> et pierre</a:t>
            </a:r>
            <a:endParaRPr lang="en-CA" sz="3600" dirty="0">
              <a:latin typeface="Modern Love Caps" panose="04070805081001020A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2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47"/>
          <p:cNvSpPr/>
          <p:nvPr/>
        </p:nvSpPr>
        <p:spPr>
          <a:xfrm rot="-4750642" flipH="1">
            <a:off x="988629" y="4082680"/>
            <a:ext cx="840869" cy="902764"/>
          </a:xfrm>
          <a:custGeom>
            <a:avLst/>
            <a:gdLst/>
            <a:ahLst/>
            <a:cxnLst/>
            <a:rect l="l" t="t" r="r" b="b"/>
            <a:pathLst>
              <a:path w="11567" h="12418" extrusionOk="0">
                <a:moveTo>
                  <a:pt x="4932" y="0"/>
                </a:moveTo>
                <a:cubicBezTo>
                  <a:pt x="3549" y="0"/>
                  <a:pt x="2130" y="837"/>
                  <a:pt x="903" y="2983"/>
                </a:cubicBezTo>
                <a:cubicBezTo>
                  <a:pt x="903" y="2983"/>
                  <a:pt x="0" y="10983"/>
                  <a:pt x="3878" y="12154"/>
                </a:cubicBezTo>
                <a:cubicBezTo>
                  <a:pt x="4466" y="12336"/>
                  <a:pt x="5036" y="12417"/>
                  <a:pt x="5581" y="12417"/>
                </a:cubicBezTo>
                <a:cubicBezTo>
                  <a:pt x="8611" y="12417"/>
                  <a:pt x="10870" y="9905"/>
                  <a:pt x="11098" y="8252"/>
                </a:cubicBezTo>
                <a:cubicBezTo>
                  <a:pt x="11567" y="5141"/>
                  <a:pt x="8359" y="0"/>
                  <a:pt x="493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47"/>
          <p:cNvSpPr/>
          <p:nvPr/>
        </p:nvSpPr>
        <p:spPr>
          <a:xfrm rot="-4750642" flipH="1">
            <a:off x="7488292" y="1323374"/>
            <a:ext cx="840869" cy="902764"/>
          </a:xfrm>
          <a:custGeom>
            <a:avLst/>
            <a:gdLst/>
            <a:ahLst/>
            <a:cxnLst/>
            <a:rect l="l" t="t" r="r" b="b"/>
            <a:pathLst>
              <a:path w="11567" h="12418" extrusionOk="0">
                <a:moveTo>
                  <a:pt x="4932" y="0"/>
                </a:moveTo>
                <a:cubicBezTo>
                  <a:pt x="3549" y="0"/>
                  <a:pt x="2130" y="837"/>
                  <a:pt x="903" y="2983"/>
                </a:cubicBezTo>
                <a:cubicBezTo>
                  <a:pt x="903" y="2983"/>
                  <a:pt x="0" y="10983"/>
                  <a:pt x="3878" y="12154"/>
                </a:cubicBezTo>
                <a:cubicBezTo>
                  <a:pt x="4466" y="12336"/>
                  <a:pt x="5036" y="12417"/>
                  <a:pt x="5581" y="12417"/>
                </a:cubicBezTo>
                <a:cubicBezTo>
                  <a:pt x="8611" y="12417"/>
                  <a:pt x="10870" y="9905"/>
                  <a:pt x="11098" y="8252"/>
                </a:cubicBezTo>
                <a:cubicBezTo>
                  <a:pt x="11567" y="5141"/>
                  <a:pt x="8359" y="0"/>
                  <a:pt x="493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47"/>
          <p:cNvSpPr/>
          <p:nvPr/>
        </p:nvSpPr>
        <p:spPr>
          <a:xfrm rot="-4750642" flipH="1">
            <a:off x="197937" y="1636536"/>
            <a:ext cx="840869" cy="902764"/>
          </a:xfrm>
          <a:custGeom>
            <a:avLst/>
            <a:gdLst/>
            <a:ahLst/>
            <a:cxnLst/>
            <a:rect l="l" t="t" r="r" b="b"/>
            <a:pathLst>
              <a:path w="11567" h="12418" extrusionOk="0">
                <a:moveTo>
                  <a:pt x="4932" y="0"/>
                </a:moveTo>
                <a:cubicBezTo>
                  <a:pt x="3549" y="0"/>
                  <a:pt x="2130" y="837"/>
                  <a:pt x="903" y="2983"/>
                </a:cubicBezTo>
                <a:cubicBezTo>
                  <a:pt x="903" y="2983"/>
                  <a:pt x="0" y="10983"/>
                  <a:pt x="3878" y="12154"/>
                </a:cubicBezTo>
                <a:cubicBezTo>
                  <a:pt x="4466" y="12336"/>
                  <a:pt x="5036" y="12417"/>
                  <a:pt x="5581" y="12417"/>
                </a:cubicBezTo>
                <a:cubicBezTo>
                  <a:pt x="8611" y="12417"/>
                  <a:pt x="10870" y="9905"/>
                  <a:pt x="11098" y="8252"/>
                </a:cubicBezTo>
                <a:cubicBezTo>
                  <a:pt x="11567" y="5141"/>
                  <a:pt x="8359" y="0"/>
                  <a:pt x="493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47"/>
          <p:cNvSpPr/>
          <p:nvPr/>
        </p:nvSpPr>
        <p:spPr>
          <a:xfrm rot="5400000" flipH="1">
            <a:off x="1088639" y="3323645"/>
            <a:ext cx="840869" cy="902764"/>
          </a:xfrm>
          <a:custGeom>
            <a:avLst/>
            <a:gdLst/>
            <a:ahLst/>
            <a:cxnLst/>
            <a:rect l="l" t="t" r="r" b="b"/>
            <a:pathLst>
              <a:path w="11567" h="12418" extrusionOk="0">
                <a:moveTo>
                  <a:pt x="4932" y="0"/>
                </a:moveTo>
                <a:cubicBezTo>
                  <a:pt x="3549" y="0"/>
                  <a:pt x="2130" y="837"/>
                  <a:pt x="903" y="2983"/>
                </a:cubicBezTo>
                <a:cubicBezTo>
                  <a:pt x="903" y="2983"/>
                  <a:pt x="0" y="10983"/>
                  <a:pt x="3878" y="12154"/>
                </a:cubicBezTo>
                <a:cubicBezTo>
                  <a:pt x="4466" y="12336"/>
                  <a:pt x="5036" y="12417"/>
                  <a:pt x="5581" y="12417"/>
                </a:cubicBezTo>
                <a:cubicBezTo>
                  <a:pt x="8611" y="12417"/>
                  <a:pt x="10870" y="9905"/>
                  <a:pt x="11098" y="8252"/>
                </a:cubicBezTo>
                <a:cubicBezTo>
                  <a:pt x="11567" y="5141"/>
                  <a:pt x="8359" y="0"/>
                  <a:pt x="493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47"/>
          <p:cNvSpPr txBox="1">
            <a:spLocks noGrp="1"/>
          </p:cNvSpPr>
          <p:nvPr>
            <p:ph type="subTitle" idx="13"/>
          </p:nvPr>
        </p:nvSpPr>
        <p:spPr>
          <a:xfrm flipH="1">
            <a:off x="1733036" y="1237341"/>
            <a:ext cx="3168574" cy="3345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Pays d’origine : Canada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Années en enseignement : 19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Au Canada depuis : Toujours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Implication scolaire : Course du Grand Défi Pierre Lavoie et autres activités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Passion : Lire et voyager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Fait intéressant à mon sujet : J’ai un chien nommé Mika que je considère comme mon enfant</a:t>
            </a:r>
            <a:endParaRPr dirty="0"/>
          </a:p>
        </p:txBody>
      </p:sp>
      <p:sp>
        <p:nvSpPr>
          <p:cNvPr id="1505" name="Google Shape;1505;p47"/>
          <p:cNvSpPr txBox="1">
            <a:spLocks noGrp="1"/>
          </p:cNvSpPr>
          <p:nvPr>
            <p:ph type="title" idx="9"/>
          </p:nvPr>
        </p:nvSpPr>
        <p:spPr>
          <a:xfrm>
            <a:off x="886765" y="641479"/>
            <a:ext cx="52941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Modern Love Caps" panose="04070805081001020A01" pitchFamily="82" charset="0"/>
              </a:rPr>
              <a:t>Marjolaine Levesque</a:t>
            </a:r>
            <a:endParaRPr>
              <a:latin typeface="Modern Love Caps" panose="04070805081001020A01" pitchFamily="82" charset="0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09B10A5-CA78-9284-CBD3-4534ED412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37" y="1250441"/>
            <a:ext cx="2962698" cy="2962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ciel, habits&#10;&#10;Description générée automatiquement">
            <a:extLst>
              <a:ext uri="{FF2B5EF4-FFF2-40B4-BE49-F238E27FC236}">
                <a16:creationId xmlns:a16="http://schemas.microsoft.com/office/drawing/2014/main" id="{CA71DC97-D534-3408-CE7E-73BCD6747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47" y="1815922"/>
            <a:ext cx="2393449" cy="3187980"/>
          </a:xfrm>
          <a:prstGeom prst="rect">
            <a:avLst/>
          </a:prstGeom>
        </p:spPr>
      </p:pic>
      <p:pic>
        <p:nvPicPr>
          <p:cNvPr id="6" name="Image 5" descr="Une image contenant personne, habits, intérieur, ordinateur&#10;&#10;Description générée automatiquement">
            <a:extLst>
              <a:ext uri="{FF2B5EF4-FFF2-40B4-BE49-F238E27FC236}">
                <a16:creationId xmlns:a16="http://schemas.microsoft.com/office/drawing/2014/main" id="{1C3CC571-42CB-6456-1129-C6F5CACEE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986" y="140790"/>
            <a:ext cx="2275664" cy="3027712"/>
          </a:xfrm>
          <a:prstGeom prst="rect">
            <a:avLst/>
          </a:prstGeom>
        </p:spPr>
      </p:pic>
      <p:pic>
        <p:nvPicPr>
          <p:cNvPr id="8" name="Image 7" descr="Une image contenant habits, personne, intérieur, Visage humain&#10;&#10;Description générée automatiquement">
            <a:extLst>
              <a:ext uri="{FF2B5EF4-FFF2-40B4-BE49-F238E27FC236}">
                <a16:creationId xmlns:a16="http://schemas.microsoft.com/office/drawing/2014/main" id="{1D7B45A9-F994-00CD-BB89-AD0C3812C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850" y="2821615"/>
            <a:ext cx="3015705" cy="2256852"/>
          </a:xfrm>
          <a:prstGeom prst="rect">
            <a:avLst/>
          </a:prstGeom>
        </p:spPr>
      </p:pic>
      <p:pic>
        <p:nvPicPr>
          <p:cNvPr id="2" name="Image 3" descr="Une image contenant personne, plein air, habits, sourire&#10;&#10;Description générée automatiquement">
            <a:extLst>
              <a:ext uri="{FF2B5EF4-FFF2-40B4-BE49-F238E27FC236}">
                <a16:creationId xmlns:a16="http://schemas.microsoft.com/office/drawing/2014/main" id="{097BD0BC-564C-B699-803F-62A3E5881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4934" y="65033"/>
            <a:ext cx="3442794" cy="25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0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chaîne, objets en métal, art&#10;&#10;Description générée automatiquement">
            <a:extLst>
              <a:ext uri="{FF2B5EF4-FFF2-40B4-BE49-F238E27FC236}">
                <a16:creationId xmlns:a16="http://schemas.microsoft.com/office/drawing/2014/main" id="{F1ED9AB0-9B20-FF5F-9596-EDEC4DBD1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96" y="1287120"/>
            <a:ext cx="1568179" cy="1568179"/>
          </a:xfrm>
          <a:prstGeom prst="rect">
            <a:avLst/>
          </a:prstGeom>
        </p:spPr>
      </p:pic>
      <p:pic>
        <p:nvPicPr>
          <p:cNvPr id="23" name="Image 22" descr="Une image contenant texte, fournitures de bureau, journal, Approvisionnement général&#10;&#10;Description générée automatiquement">
            <a:extLst>
              <a:ext uri="{FF2B5EF4-FFF2-40B4-BE49-F238E27FC236}">
                <a16:creationId xmlns:a16="http://schemas.microsoft.com/office/drawing/2014/main" id="{C9367E28-A5A6-4F46-9F28-8F76F12C0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1340" y="3190203"/>
            <a:ext cx="1956629" cy="1674549"/>
          </a:xfrm>
          <a:prstGeom prst="rect">
            <a:avLst/>
          </a:prstGeom>
        </p:spPr>
      </p:pic>
      <p:pic>
        <p:nvPicPr>
          <p:cNvPr id="27" name="Image 26" descr="Une image contenant émoticône, smiley, sourire, clipart&#10;&#10;Description générée automatiquement">
            <a:extLst>
              <a:ext uri="{FF2B5EF4-FFF2-40B4-BE49-F238E27FC236}">
                <a16:creationId xmlns:a16="http://schemas.microsoft.com/office/drawing/2014/main" id="{3A18896B-332D-B456-46C0-DD25AB702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2"/>
          <a:stretch/>
        </p:blipFill>
        <p:spPr>
          <a:xfrm>
            <a:off x="5117030" y="3185561"/>
            <a:ext cx="1680581" cy="155227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C8B979E-9BF5-CCFA-D047-293BA83FB44A}"/>
              </a:ext>
            </a:extLst>
          </p:cNvPr>
          <p:cNvSpPr/>
          <p:nvPr/>
        </p:nvSpPr>
        <p:spPr>
          <a:xfrm>
            <a:off x="1978710" y="1661896"/>
            <a:ext cx="2239643" cy="62324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fr-F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Quand? Prendre le temps!</a:t>
            </a:r>
            <a:endParaRPr lang="fr-F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F1C4D">
                    <a:alpha val="40000"/>
                  </a:srgbClr>
                </a:outerShdw>
              </a:effectLst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A343980-9EFB-EFDC-2419-90CC36546805}"/>
              </a:ext>
            </a:extLst>
          </p:cNvPr>
          <p:cNvSpPr/>
          <p:nvPr/>
        </p:nvSpPr>
        <p:spPr>
          <a:xfrm>
            <a:off x="2184473" y="3524529"/>
            <a:ext cx="1956629" cy="90024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fr-F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Être informé! S’informer!</a:t>
            </a:r>
            <a:endParaRPr lang="fr-F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F1C4D">
                    <a:alpha val="40000"/>
                  </a:srgbClr>
                </a:outerShdw>
              </a:effectLst>
            </a:endParaRPr>
          </a:p>
          <a:p>
            <a:pPr algn="ctr"/>
            <a:r>
              <a:rPr lang="fr-F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rgbClr val="0F1C4D">
                      <a:alpha val="40000"/>
                    </a:srgbClr>
                  </a:outerShdw>
                </a:effectLst>
              </a:rPr>
              <a:t>Informer!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9077CB7-34F2-19A6-0ABE-7158A0700DD0}"/>
              </a:ext>
            </a:extLst>
          </p:cNvPr>
          <p:cNvSpPr/>
          <p:nvPr/>
        </p:nvSpPr>
        <p:spPr>
          <a:xfrm>
            <a:off x="6964393" y="1674496"/>
            <a:ext cx="1916713" cy="62324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fr-FR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L’accueil, c’est l’affaire de tous!</a:t>
            </a:r>
            <a:endParaRPr lang="fr-FR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F1C4D">
                    <a:alpha val="40000"/>
                  </a:srgbClr>
                </a:outerShdw>
              </a:effectLst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2DD7B18-6A4D-4F25-7EFE-95DD89C8699F}"/>
              </a:ext>
            </a:extLst>
          </p:cNvPr>
          <p:cNvSpPr/>
          <p:nvPr/>
        </p:nvSpPr>
        <p:spPr>
          <a:xfrm>
            <a:off x="6964393" y="3752464"/>
            <a:ext cx="1755395" cy="62324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fr-FR" sz="1800" b="1" dirty="0">
                <a:ln w="0"/>
                <a:solidFill>
                  <a:srgbClr val="0F1C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Empathie et bienveillance</a:t>
            </a:r>
            <a:endParaRPr lang="fr-FR" sz="1800" b="1" dirty="0">
              <a:solidFill>
                <a:srgbClr val="0F1C4D"/>
              </a:solidFill>
            </a:endParaRPr>
          </a:p>
        </p:txBody>
      </p:sp>
      <p:pic>
        <p:nvPicPr>
          <p:cNvPr id="4" name="Image 5" descr="Horloge et calendrier sur la table">
            <a:extLst>
              <a:ext uri="{FF2B5EF4-FFF2-40B4-BE49-F238E27FC236}">
                <a16:creationId xmlns:a16="http://schemas.microsoft.com/office/drawing/2014/main" id="{3131473E-C271-1948-F363-723F4CAFAA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2" t="21418" r="358" b="-541"/>
          <a:stretch/>
        </p:blipFill>
        <p:spPr>
          <a:xfrm>
            <a:off x="354395" y="1426068"/>
            <a:ext cx="1630264" cy="13499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CB4A22F-9089-D911-EBA0-26C5D42CA0EB}"/>
              </a:ext>
            </a:extLst>
          </p:cNvPr>
          <p:cNvSpPr txBox="1"/>
          <p:nvPr/>
        </p:nvSpPr>
        <p:spPr>
          <a:xfrm>
            <a:off x="1919452" y="86710"/>
            <a:ext cx="53149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7200" dirty="0">
                <a:solidFill>
                  <a:srgbClr val="0141B3"/>
                </a:solidFill>
                <a:latin typeface="Modern Love Caps"/>
              </a:rPr>
              <a:t>Boîte à outils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89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3C64AA3-4DB2-BA8E-BC7B-1D5A505E4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8" y="2225976"/>
            <a:ext cx="2117028" cy="28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F166823-4C5B-F8EE-D8DF-79D15F8CC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0"/>
          <a:stretch/>
        </p:blipFill>
        <p:spPr bwMode="auto">
          <a:xfrm>
            <a:off x="6597095" y="922303"/>
            <a:ext cx="2505888" cy="278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F52EE5D-81F0-4F56-C6A4-AECD05412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1"/>
          <a:stretch/>
        </p:blipFill>
        <p:spPr bwMode="auto">
          <a:xfrm>
            <a:off x="4441530" y="2607243"/>
            <a:ext cx="2028653" cy="24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C95A55C-7FAF-74B6-3094-9A8DF38C7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0"/>
          <a:stretch/>
        </p:blipFill>
        <p:spPr bwMode="auto">
          <a:xfrm>
            <a:off x="2355001" y="1284263"/>
            <a:ext cx="2028594" cy="219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6360623-C423-5F56-B31E-4A57024D672B}"/>
              </a:ext>
            </a:extLst>
          </p:cNvPr>
          <p:cNvSpPr txBox="1"/>
          <p:nvPr/>
        </p:nvSpPr>
        <p:spPr>
          <a:xfrm>
            <a:off x="1919452" y="37443"/>
            <a:ext cx="53149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7200" dirty="0">
                <a:solidFill>
                  <a:srgbClr val="0141B3"/>
                </a:solidFill>
                <a:latin typeface="Modern Love Caps"/>
              </a:rPr>
              <a:t>Les trousses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773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lafond, mur, évier&#10;&#10;Description générée automatiquement">
            <a:extLst>
              <a:ext uri="{FF2B5EF4-FFF2-40B4-BE49-F238E27FC236}">
                <a16:creationId xmlns:a16="http://schemas.microsoft.com/office/drawing/2014/main" id="{52ECDB75-1611-47EA-5C43-55CD24F0E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40" b="16834"/>
          <a:stretch/>
        </p:blipFill>
        <p:spPr>
          <a:xfrm rot="10800000">
            <a:off x="264660" y="479861"/>
            <a:ext cx="8614680" cy="4394440"/>
          </a:xfrm>
          <a:prstGeom prst="rect">
            <a:avLst/>
          </a:prstGeom>
        </p:spPr>
      </p:pic>
      <p:pic>
        <p:nvPicPr>
          <p:cNvPr id="5" name="Image 4" descr="Une image contenant texte, affiche, art, carte&#10;&#10;Description générée automatiquement">
            <a:extLst>
              <a:ext uri="{FF2B5EF4-FFF2-40B4-BE49-F238E27FC236}">
                <a16:creationId xmlns:a16="http://schemas.microsoft.com/office/drawing/2014/main" id="{676043EA-C237-0D31-6391-2C1CE4D25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0" t="4609" r="11029" b="6502"/>
          <a:stretch/>
        </p:blipFill>
        <p:spPr>
          <a:xfrm>
            <a:off x="2565773" y="269198"/>
            <a:ext cx="3696366" cy="4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4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62"/>
          <p:cNvSpPr txBox="1">
            <a:spLocks noGrp="1"/>
          </p:cNvSpPr>
          <p:nvPr>
            <p:ph type="title"/>
          </p:nvPr>
        </p:nvSpPr>
        <p:spPr>
          <a:xfrm>
            <a:off x="1388100" y="1957878"/>
            <a:ext cx="6367800" cy="20948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CA" dirty="0">
                <a:latin typeface="Modern Love Caps" panose="04070805081001020A01" pitchFamily="82" charset="0"/>
              </a:rPr>
            </a:br>
            <a:br>
              <a:rPr lang="fr-CA" dirty="0">
                <a:latin typeface="Modern Love Caps" panose="04070805081001020A01" pitchFamily="82" charset="0"/>
              </a:rPr>
            </a:br>
            <a:r>
              <a:rPr lang="fr-CA" dirty="0">
                <a:latin typeface="Modern Love Caps" panose="04070805081001020A01" pitchFamily="82" charset="0"/>
              </a:rPr>
              <a:t>Questions </a:t>
            </a:r>
            <a:br>
              <a:rPr lang="fr-CA" dirty="0">
                <a:latin typeface="Modern Love Caps" panose="04070805081001020A01" pitchFamily="82" charset="0"/>
              </a:rPr>
            </a:br>
            <a:r>
              <a:rPr lang="fr-CA" dirty="0">
                <a:latin typeface="Modern Love Caps" panose="04070805081001020A01" pitchFamily="82" charset="0"/>
              </a:rPr>
              <a:t>???</a:t>
            </a:r>
            <a:br>
              <a:rPr lang="fr-CA" dirty="0">
                <a:latin typeface="Modern Love Caps" panose="04070805081001020A01" pitchFamily="82" charset="0"/>
              </a:rPr>
            </a:br>
            <a:br>
              <a:rPr lang="fr-CA" dirty="0">
                <a:latin typeface="Modern Love Caps" panose="04070805081001020A01" pitchFamily="82" charset="0"/>
              </a:rPr>
            </a:br>
            <a:r>
              <a:rPr lang="fr-CA" dirty="0">
                <a:latin typeface="Modern Love Caps" panose="04070805081001020A01" pitchFamily="82" charset="0"/>
              </a:rPr>
              <a:t> </a:t>
            </a:r>
            <a:endParaRPr dirty="0">
              <a:latin typeface="Modern Love Caps" panose="04070805081001020A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1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8" name="Google Shape;2988;p86"/>
          <p:cNvSpPr txBox="1">
            <a:spLocks noGrp="1"/>
          </p:cNvSpPr>
          <p:nvPr>
            <p:ph type="title"/>
          </p:nvPr>
        </p:nvSpPr>
        <p:spPr>
          <a:xfrm>
            <a:off x="713225" y="2926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dern Love Caps" panose="04070805081001020A01" pitchFamily="82" charset="0"/>
              </a:rPr>
              <a:t>Comment arriver à nous préparer en tant qu’individu?</a:t>
            </a:r>
            <a:endParaRPr>
              <a:latin typeface="Modern Love Caps" panose="04070805081001020A01" pitchFamily="8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89" name="Google Shape;2989;p86"/>
          <p:cNvCxnSpPr/>
          <p:nvPr/>
        </p:nvCxnSpPr>
        <p:spPr>
          <a:xfrm rot="-5400000" flipH="1">
            <a:off x="4558799" y="-403275"/>
            <a:ext cx="600" cy="4445400"/>
          </a:xfrm>
          <a:prstGeom prst="bentConnector3">
            <a:avLst>
              <a:gd name="adj1" fmla="val -39687500"/>
            </a:avLst>
          </a:prstGeom>
          <a:noFill/>
          <a:ln w="19050" cap="flat" cmpd="sng">
            <a:solidFill>
              <a:schemeClr val="accent3"/>
            </a:solidFill>
            <a:prstDash val="dot"/>
            <a:round/>
            <a:headEnd type="oval" w="med" len="med"/>
            <a:tailEnd type="oval" w="med" len="med"/>
          </a:ln>
        </p:spPr>
      </p:cxnSp>
      <p:grpSp>
        <p:nvGrpSpPr>
          <p:cNvPr id="2990" name="Google Shape;2990;p86"/>
          <p:cNvGrpSpPr/>
          <p:nvPr/>
        </p:nvGrpSpPr>
        <p:grpSpPr>
          <a:xfrm>
            <a:off x="2805096" y="1131604"/>
            <a:ext cx="3533825" cy="1482180"/>
            <a:chOff x="1190200" y="2519750"/>
            <a:chExt cx="5212900" cy="2328275"/>
          </a:xfrm>
        </p:grpSpPr>
        <p:sp>
          <p:nvSpPr>
            <p:cNvPr id="2991" name="Google Shape;2991;p86"/>
            <p:cNvSpPr/>
            <p:nvPr/>
          </p:nvSpPr>
          <p:spPr>
            <a:xfrm>
              <a:off x="1190200" y="2709875"/>
              <a:ext cx="3818575" cy="2095050"/>
            </a:xfrm>
            <a:custGeom>
              <a:avLst/>
              <a:gdLst/>
              <a:ahLst/>
              <a:cxnLst/>
              <a:rect l="l" t="t" r="r" b="b"/>
              <a:pathLst>
                <a:path w="152743" h="83802" extrusionOk="0">
                  <a:moveTo>
                    <a:pt x="0" y="1"/>
                  </a:moveTo>
                  <a:lnTo>
                    <a:pt x="0" y="44032"/>
                  </a:lnTo>
                  <a:cubicBezTo>
                    <a:pt x="0" y="44032"/>
                    <a:pt x="17279" y="47602"/>
                    <a:pt x="32823" y="51071"/>
                  </a:cubicBezTo>
                  <a:cubicBezTo>
                    <a:pt x="36293" y="51838"/>
                    <a:pt x="39628" y="52572"/>
                    <a:pt x="42697" y="53239"/>
                  </a:cubicBezTo>
                  <a:cubicBezTo>
                    <a:pt x="45166" y="53773"/>
                    <a:pt x="47401" y="54273"/>
                    <a:pt x="49402" y="54740"/>
                  </a:cubicBezTo>
                  <a:cubicBezTo>
                    <a:pt x="55039" y="56041"/>
                    <a:pt x="59242" y="57108"/>
                    <a:pt x="60310" y="57575"/>
                  </a:cubicBezTo>
                  <a:cubicBezTo>
                    <a:pt x="60977" y="57909"/>
                    <a:pt x="61644" y="58276"/>
                    <a:pt x="62345" y="58709"/>
                  </a:cubicBezTo>
                  <a:cubicBezTo>
                    <a:pt x="63645" y="59510"/>
                    <a:pt x="65013" y="60511"/>
                    <a:pt x="66514" y="61578"/>
                  </a:cubicBezTo>
                  <a:cubicBezTo>
                    <a:pt x="67748" y="62512"/>
                    <a:pt x="69083" y="63446"/>
                    <a:pt x="70584" y="64447"/>
                  </a:cubicBezTo>
                  <a:cubicBezTo>
                    <a:pt x="72218" y="65548"/>
                    <a:pt x="73986" y="66615"/>
                    <a:pt x="75988" y="67683"/>
                  </a:cubicBezTo>
                  <a:cubicBezTo>
                    <a:pt x="76154" y="67749"/>
                    <a:pt x="76254" y="67783"/>
                    <a:pt x="76388" y="67883"/>
                  </a:cubicBezTo>
                  <a:cubicBezTo>
                    <a:pt x="79557" y="69551"/>
                    <a:pt x="85228" y="71986"/>
                    <a:pt x="90731" y="74287"/>
                  </a:cubicBezTo>
                  <a:cubicBezTo>
                    <a:pt x="98170" y="77423"/>
                    <a:pt x="105242" y="80225"/>
                    <a:pt x="105242" y="80225"/>
                  </a:cubicBezTo>
                  <a:cubicBezTo>
                    <a:pt x="105242" y="80225"/>
                    <a:pt x="105709" y="80458"/>
                    <a:pt x="106443" y="80792"/>
                  </a:cubicBezTo>
                  <a:cubicBezTo>
                    <a:pt x="107076" y="81059"/>
                    <a:pt x="107844" y="81392"/>
                    <a:pt x="108711" y="81759"/>
                  </a:cubicBezTo>
                  <a:cubicBezTo>
                    <a:pt x="109512" y="82093"/>
                    <a:pt x="110345" y="82426"/>
                    <a:pt x="111213" y="82727"/>
                  </a:cubicBezTo>
                  <a:cubicBezTo>
                    <a:pt x="113010" y="83326"/>
                    <a:pt x="114889" y="83801"/>
                    <a:pt x="116332" y="83801"/>
                  </a:cubicBezTo>
                  <a:cubicBezTo>
                    <a:pt x="117139" y="83801"/>
                    <a:pt x="117809" y="83653"/>
                    <a:pt x="118251" y="83294"/>
                  </a:cubicBezTo>
                  <a:cubicBezTo>
                    <a:pt x="119852" y="81993"/>
                    <a:pt x="120119" y="80425"/>
                    <a:pt x="120119" y="79391"/>
                  </a:cubicBezTo>
                  <a:lnTo>
                    <a:pt x="120119" y="79224"/>
                  </a:lnTo>
                  <a:cubicBezTo>
                    <a:pt x="120119" y="79024"/>
                    <a:pt x="120119" y="78791"/>
                    <a:pt x="120086" y="78624"/>
                  </a:cubicBezTo>
                  <a:cubicBezTo>
                    <a:pt x="120052" y="78390"/>
                    <a:pt x="120019" y="78223"/>
                    <a:pt x="120019" y="78223"/>
                  </a:cubicBezTo>
                  <a:lnTo>
                    <a:pt x="120019" y="78223"/>
                  </a:lnTo>
                  <a:cubicBezTo>
                    <a:pt x="120019" y="78223"/>
                    <a:pt x="120386" y="78424"/>
                    <a:pt x="121020" y="78690"/>
                  </a:cubicBezTo>
                  <a:cubicBezTo>
                    <a:pt x="121720" y="78924"/>
                    <a:pt x="122721" y="79191"/>
                    <a:pt x="123922" y="79191"/>
                  </a:cubicBezTo>
                  <a:cubicBezTo>
                    <a:pt x="126290" y="79191"/>
                    <a:pt x="129226" y="79024"/>
                    <a:pt x="130393" y="75688"/>
                  </a:cubicBezTo>
                  <a:cubicBezTo>
                    <a:pt x="130560" y="75221"/>
                    <a:pt x="130627" y="74788"/>
                    <a:pt x="130727" y="74421"/>
                  </a:cubicBezTo>
                  <a:cubicBezTo>
                    <a:pt x="130960" y="73020"/>
                    <a:pt x="130693" y="71886"/>
                    <a:pt x="130393" y="71185"/>
                  </a:cubicBezTo>
                  <a:cubicBezTo>
                    <a:pt x="130360" y="71185"/>
                    <a:pt x="130360" y="71118"/>
                    <a:pt x="130360" y="71118"/>
                  </a:cubicBezTo>
                  <a:cubicBezTo>
                    <a:pt x="130093" y="70585"/>
                    <a:pt x="129860" y="70251"/>
                    <a:pt x="129859" y="70251"/>
                  </a:cubicBezTo>
                  <a:lnTo>
                    <a:pt x="129859" y="70251"/>
                  </a:lnTo>
                  <a:cubicBezTo>
                    <a:pt x="129893" y="70284"/>
                    <a:pt x="130627" y="70685"/>
                    <a:pt x="131627" y="71018"/>
                  </a:cubicBezTo>
                  <a:cubicBezTo>
                    <a:pt x="132310" y="71209"/>
                    <a:pt x="133149" y="71378"/>
                    <a:pt x="133944" y="71378"/>
                  </a:cubicBezTo>
                  <a:cubicBezTo>
                    <a:pt x="134120" y="71378"/>
                    <a:pt x="134293" y="71370"/>
                    <a:pt x="134463" y="71352"/>
                  </a:cubicBezTo>
                  <a:cubicBezTo>
                    <a:pt x="136631" y="71085"/>
                    <a:pt x="139733" y="69084"/>
                    <a:pt x="140534" y="65514"/>
                  </a:cubicBezTo>
                  <a:cubicBezTo>
                    <a:pt x="140934" y="63580"/>
                    <a:pt x="140600" y="61878"/>
                    <a:pt x="140133" y="60678"/>
                  </a:cubicBezTo>
                  <a:cubicBezTo>
                    <a:pt x="140067" y="60444"/>
                    <a:pt x="140033" y="60277"/>
                    <a:pt x="139933" y="60110"/>
                  </a:cubicBezTo>
                  <a:cubicBezTo>
                    <a:pt x="139766" y="59744"/>
                    <a:pt x="139600" y="59410"/>
                    <a:pt x="139466" y="59210"/>
                  </a:cubicBezTo>
                  <a:cubicBezTo>
                    <a:pt x="139400" y="59043"/>
                    <a:pt x="139300" y="58910"/>
                    <a:pt x="139299" y="58910"/>
                  </a:cubicBezTo>
                  <a:lnTo>
                    <a:pt x="139299" y="58910"/>
                  </a:lnTo>
                  <a:lnTo>
                    <a:pt x="139700" y="59043"/>
                  </a:lnTo>
                  <a:cubicBezTo>
                    <a:pt x="139733" y="59043"/>
                    <a:pt x="139766" y="59076"/>
                    <a:pt x="139867" y="59076"/>
                  </a:cubicBezTo>
                  <a:cubicBezTo>
                    <a:pt x="140834" y="59369"/>
                    <a:pt x="142985" y="59946"/>
                    <a:pt x="145031" y="59946"/>
                  </a:cubicBezTo>
                  <a:cubicBezTo>
                    <a:pt x="145314" y="59946"/>
                    <a:pt x="145595" y="59935"/>
                    <a:pt x="145871" y="59910"/>
                  </a:cubicBezTo>
                  <a:cubicBezTo>
                    <a:pt x="147072" y="59777"/>
                    <a:pt x="148139" y="59443"/>
                    <a:pt x="148873" y="58676"/>
                  </a:cubicBezTo>
                  <a:cubicBezTo>
                    <a:pt x="152742" y="54440"/>
                    <a:pt x="149207" y="49236"/>
                    <a:pt x="149106" y="49203"/>
                  </a:cubicBezTo>
                  <a:lnTo>
                    <a:pt x="148039" y="48369"/>
                  </a:lnTo>
                  <a:lnTo>
                    <a:pt x="146471" y="47201"/>
                  </a:lnTo>
                  <a:lnTo>
                    <a:pt x="135197" y="38528"/>
                  </a:lnTo>
                  <a:lnTo>
                    <a:pt x="126624" y="31924"/>
                  </a:lnTo>
                  <a:cubicBezTo>
                    <a:pt x="126624" y="31924"/>
                    <a:pt x="126791" y="23751"/>
                    <a:pt x="126624" y="18914"/>
                  </a:cubicBezTo>
                  <a:lnTo>
                    <a:pt x="126624" y="18714"/>
                  </a:lnTo>
                  <a:cubicBezTo>
                    <a:pt x="126590" y="17347"/>
                    <a:pt x="126490" y="16246"/>
                    <a:pt x="126390" y="15745"/>
                  </a:cubicBezTo>
                  <a:cubicBezTo>
                    <a:pt x="126023" y="14144"/>
                    <a:pt x="125590" y="11409"/>
                    <a:pt x="124556" y="9808"/>
                  </a:cubicBezTo>
                  <a:cubicBezTo>
                    <a:pt x="124389" y="9541"/>
                    <a:pt x="124222" y="9341"/>
                    <a:pt x="123989" y="9141"/>
                  </a:cubicBezTo>
                  <a:cubicBezTo>
                    <a:pt x="123755" y="8874"/>
                    <a:pt x="123421" y="8674"/>
                    <a:pt x="123088" y="8540"/>
                  </a:cubicBezTo>
                  <a:cubicBezTo>
                    <a:pt x="120886" y="7840"/>
                    <a:pt x="110045" y="6972"/>
                    <a:pt x="103774" y="6672"/>
                  </a:cubicBezTo>
                  <a:cubicBezTo>
                    <a:pt x="103344" y="6652"/>
                    <a:pt x="102935" y="6641"/>
                    <a:pt x="102544" y="6641"/>
                  </a:cubicBezTo>
                  <a:cubicBezTo>
                    <a:pt x="97267" y="6641"/>
                    <a:pt x="95331" y="8479"/>
                    <a:pt x="90331" y="10809"/>
                  </a:cubicBezTo>
                  <a:cubicBezTo>
                    <a:pt x="85895" y="12843"/>
                    <a:pt x="78523" y="18881"/>
                    <a:pt x="74487" y="21049"/>
                  </a:cubicBezTo>
                  <a:cubicBezTo>
                    <a:pt x="73653" y="21483"/>
                    <a:pt x="72919" y="21750"/>
                    <a:pt x="72418" y="21816"/>
                  </a:cubicBezTo>
                  <a:cubicBezTo>
                    <a:pt x="72085" y="21816"/>
                    <a:pt x="71651" y="21816"/>
                    <a:pt x="71184" y="21750"/>
                  </a:cubicBezTo>
                  <a:cubicBezTo>
                    <a:pt x="71017" y="21750"/>
                    <a:pt x="70851" y="21750"/>
                    <a:pt x="70617" y="21716"/>
                  </a:cubicBezTo>
                  <a:cubicBezTo>
                    <a:pt x="68916" y="21550"/>
                    <a:pt x="66848" y="21049"/>
                    <a:pt x="65213" y="20649"/>
                  </a:cubicBezTo>
                  <a:cubicBezTo>
                    <a:pt x="63679" y="20215"/>
                    <a:pt x="62511" y="19882"/>
                    <a:pt x="62511" y="19882"/>
                  </a:cubicBezTo>
                  <a:lnTo>
                    <a:pt x="47167" y="15012"/>
                  </a:lnTo>
                  <a:lnTo>
                    <a:pt x="45066" y="143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86"/>
            <p:cNvSpPr/>
            <p:nvPr/>
          </p:nvSpPr>
          <p:spPr>
            <a:xfrm>
              <a:off x="2866375" y="3236925"/>
              <a:ext cx="187675" cy="108425"/>
            </a:xfrm>
            <a:custGeom>
              <a:avLst/>
              <a:gdLst/>
              <a:ahLst/>
              <a:cxnLst/>
              <a:rect l="l" t="t" r="r" b="b"/>
              <a:pathLst>
                <a:path w="7507" h="4337" extrusionOk="0">
                  <a:moveTo>
                    <a:pt x="7506" y="1"/>
                  </a:moveTo>
                  <a:lnTo>
                    <a:pt x="7506" y="1"/>
                  </a:lnTo>
                  <a:cubicBezTo>
                    <a:pt x="6639" y="468"/>
                    <a:pt x="5938" y="768"/>
                    <a:pt x="5438" y="801"/>
                  </a:cubicBezTo>
                  <a:cubicBezTo>
                    <a:pt x="5105" y="801"/>
                    <a:pt x="4638" y="801"/>
                    <a:pt x="4171" y="768"/>
                  </a:cubicBezTo>
                  <a:cubicBezTo>
                    <a:pt x="1869" y="2536"/>
                    <a:pt x="1" y="4337"/>
                    <a:pt x="1" y="4337"/>
                  </a:cubicBezTo>
                  <a:cubicBezTo>
                    <a:pt x="2936" y="3270"/>
                    <a:pt x="7440" y="101"/>
                    <a:pt x="7506" y="1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86"/>
            <p:cNvSpPr/>
            <p:nvPr/>
          </p:nvSpPr>
          <p:spPr>
            <a:xfrm>
              <a:off x="2658725" y="3555475"/>
              <a:ext cx="166825" cy="579625"/>
            </a:xfrm>
            <a:custGeom>
              <a:avLst/>
              <a:gdLst/>
              <a:ahLst/>
              <a:cxnLst/>
              <a:rect l="l" t="t" r="r" b="b"/>
              <a:pathLst>
                <a:path w="6673" h="23185" extrusionOk="0">
                  <a:moveTo>
                    <a:pt x="6672" y="1"/>
                  </a:moveTo>
                  <a:lnTo>
                    <a:pt x="6672" y="1"/>
                  </a:lnTo>
                  <a:cubicBezTo>
                    <a:pt x="1" y="12677"/>
                    <a:pt x="2203" y="23184"/>
                    <a:pt x="2236" y="23184"/>
                  </a:cubicBezTo>
                  <a:cubicBezTo>
                    <a:pt x="2569" y="13411"/>
                    <a:pt x="6672" y="2"/>
                    <a:pt x="6672" y="1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86"/>
            <p:cNvSpPr/>
            <p:nvPr/>
          </p:nvSpPr>
          <p:spPr>
            <a:xfrm>
              <a:off x="2395225" y="3111825"/>
              <a:ext cx="527900" cy="167175"/>
            </a:xfrm>
            <a:custGeom>
              <a:avLst/>
              <a:gdLst/>
              <a:ahLst/>
              <a:cxnLst/>
              <a:rect l="l" t="t" r="r" b="b"/>
              <a:pathLst>
                <a:path w="21116" h="6687" extrusionOk="0">
                  <a:moveTo>
                    <a:pt x="0" y="1"/>
                  </a:moveTo>
                  <a:lnTo>
                    <a:pt x="0" y="1"/>
                  </a:lnTo>
                  <a:cubicBezTo>
                    <a:pt x="500" y="802"/>
                    <a:pt x="1301" y="1402"/>
                    <a:pt x="2168" y="1635"/>
                  </a:cubicBezTo>
                  <a:cubicBezTo>
                    <a:pt x="6004" y="2836"/>
                    <a:pt x="16679" y="6139"/>
                    <a:pt x="18380" y="6472"/>
                  </a:cubicBezTo>
                  <a:cubicBezTo>
                    <a:pt x="19253" y="6632"/>
                    <a:pt x="19847" y="6686"/>
                    <a:pt x="20252" y="6686"/>
                  </a:cubicBezTo>
                  <a:cubicBezTo>
                    <a:pt x="21115" y="6686"/>
                    <a:pt x="21115" y="6439"/>
                    <a:pt x="21115" y="643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B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86"/>
            <p:cNvSpPr/>
            <p:nvPr/>
          </p:nvSpPr>
          <p:spPr>
            <a:xfrm>
              <a:off x="1190200" y="2669025"/>
              <a:ext cx="1187525" cy="1416875"/>
            </a:xfrm>
            <a:custGeom>
              <a:avLst/>
              <a:gdLst/>
              <a:ahLst/>
              <a:cxnLst/>
              <a:rect l="l" t="t" r="r" b="b"/>
              <a:pathLst>
                <a:path w="47501" h="56675" extrusionOk="0">
                  <a:moveTo>
                    <a:pt x="0" y="0"/>
                  </a:moveTo>
                  <a:lnTo>
                    <a:pt x="0" y="47034"/>
                  </a:lnTo>
                  <a:lnTo>
                    <a:pt x="1668" y="47368"/>
                  </a:lnTo>
                  <a:lnTo>
                    <a:pt x="2435" y="47534"/>
                  </a:lnTo>
                  <a:lnTo>
                    <a:pt x="23016" y="52138"/>
                  </a:lnTo>
                  <a:lnTo>
                    <a:pt x="23784" y="52304"/>
                  </a:lnTo>
                  <a:lnTo>
                    <a:pt x="31990" y="54106"/>
                  </a:lnTo>
                  <a:cubicBezTo>
                    <a:pt x="31990" y="54106"/>
                    <a:pt x="33557" y="56674"/>
                    <a:pt x="35559" y="56674"/>
                  </a:cubicBezTo>
                  <a:cubicBezTo>
                    <a:pt x="35992" y="56674"/>
                    <a:pt x="36826" y="54673"/>
                    <a:pt x="37827" y="51504"/>
                  </a:cubicBezTo>
                  <a:cubicBezTo>
                    <a:pt x="37860" y="51304"/>
                    <a:pt x="37960" y="51037"/>
                    <a:pt x="38027" y="50803"/>
                  </a:cubicBezTo>
                  <a:cubicBezTo>
                    <a:pt x="38694" y="48702"/>
                    <a:pt x="39395" y="46167"/>
                    <a:pt x="40162" y="43465"/>
                  </a:cubicBezTo>
                  <a:cubicBezTo>
                    <a:pt x="40229" y="43198"/>
                    <a:pt x="40295" y="42964"/>
                    <a:pt x="40362" y="42698"/>
                  </a:cubicBezTo>
                  <a:cubicBezTo>
                    <a:pt x="40629" y="41797"/>
                    <a:pt x="40863" y="40830"/>
                    <a:pt x="41129" y="39862"/>
                  </a:cubicBezTo>
                  <a:cubicBezTo>
                    <a:pt x="44232" y="27954"/>
                    <a:pt x="47501" y="14044"/>
                    <a:pt x="47501" y="14044"/>
                  </a:cubicBezTo>
                  <a:cubicBezTo>
                    <a:pt x="46681" y="13604"/>
                    <a:pt x="45870" y="13465"/>
                    <a:pt x="45162" y="13465"/>
                  </a:cubicBezTo>
                  <a:cubicBezTo>
                    <a:pt x="43940" y="13465"/>
                    <a:pt x="43026" y="13880"/>
                    <a:pt x="42909" y="13880"/>
                  </a:cubicBezTo>
                  <a:cubicBezTo>
                    <a:pt x="42903" y="13880"/>
                    <a:pt x="42899" y="13879"/>
                    <a:pt x="42897" y="13877"/>
                  </a:cubicBezTo>
                  <a:lnTo>
                    <a:pt x="41630" y="13477"/>
                  </a:lnTo>
                  <a:lnTo>
                    <a:pt x="38361" y="12443"/>
                  </a:lnTo>
                  <a:lnTo>
                    <a:pt x="37527" y="12176"/>
                  </a:lnTo>
                  <a:lnTo>
                    <a:pt x="21482" y="6972"/>
                  </a:lnTo>
                  <a:lnTo>
                    <a:pt x="20381" y="6638"/>
                  </a:lnTo>
                  <a:lnTo>
                    <a:pt x="16078" y="5204"/>
                  </a:lnTo>
                  <a:lnTo>
                    <a:pt x="14911" y="4837"/>
                  </a:lnTo>
                  <a:lnTo>
                    <a:pt x="3336" y="1101"/>
                  </a:lnTo>
                  <a:lnTo>
                    <a:pt x="2635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86"/>
            <p:cNvSpPr/>
            <p:nvPr/>
          </p:nvSpPr>
          <p:spPr>
            <a:xfrm>
              <a:off x="1190200" y="2950900"/>
              <a:ext cx="225175" cy="719700"/>
            </a:xfrm>
            <a:custGeom>
              <a:avLst/>
              <a:gdLst/>
              <a:ahLst/>
              <a:cxnLst/>
              <a:rect l="l" t="t" r="r" b="b"/>
              <a:pathLst>
                <a:path w="9007" h="28788" extrusionOk="0">
                  <a:moveTo>
                    <a:pt x="0" y="0"/>
                  </a:moveTo>
                  <a:lnTo>
                    <a:pt x="0" y="767"/>
                  </a:lnTo>
                  <a:cubicBezTo>
                    <a:pt x="1601" y="1168"/>
                    <a:pt x="3169" y="2001"/>
                    <a:pt x="4203" y="3869"/>
                  </a:cubicBezTo>
                  <a:cubicBezTo>
                    <a:pt x="5471" y="6038"/>
                    <a:pt x="4737" y="8106"/>
                    <a:pt x="4070" y="10107"/>
                  </a:cubicBezTo>
                  <a:cubicBezTo>
                    <a:pt x="3336" y="12442"/>
                    <a:pt x="2502" y="14877"/>
                    <a:pt x="5337" y="16879"/>
                  </a:cubicBezTo>
                  <a:cubicBezTo>
                    <a:pt x="8006" y="18780"/>
                    <a:pt x="8473" y="21615"/>
                    <a:pt x="8006" y="23617"/>
                  </a:cubicBezTo>
                  <a:cubicBezTo>
                    <a:pt x="7505" y="25852"/>
                    <a:pt x="5838" y="27520"/>
                    <a:pt x="3669" y="27887"/>
                  </a:cubicBezTo>
                  <a:cubicBezTo>
                    <a:pt x="3119" y="27978"/>
                    <a:pt x="2554" y="28021"/>
                    <a:pt x="1988" y="28021"/>
                  </a:cubicBezTo>
                  <a:cubicBezTo>
                    <a:pt x="1320" y="28021"/>
                    <a:pt x="650" y="27962"/>
                    <a:pt x="0" y="27853"/>
                  </a:cubicBezTo>
                  <a:lnTo>
                    <a:pt x="0" y="28621"/>
                  </a:lnTo>
                  <a:cubicBezTo>
                    <a:pt x="634" y="28754"/>
                    <a:pt x="1301" y="28787"/>
                    <a:pt x="1968" y="28787"/>
                  </a:cubicBezTo>
                  <a:cubicBezTo>
                    <a:pt x="2569" y="28787"/>
                    <a:pt x="3169" y="28754"/>
                    <a:pt x="3803" y="28621"/>
                  </a:cubicBezTo>
                  <a:cubicBezTo>
                    <a:pt x="6238" y="28220"/>
                    <a:pt x="8139" y="26352"/>
                    <a:pt x="8706" y="23784"/>
                  </a:cubicBezTo>
                  <a:cubicBezTo>
                    <a:pt x="9006" y="22449"/>
                    <a:pt x="8940" y="21048"/>
                    <a:pt x="8473" y="19747"/>
                  </a:cubicBezTo>
                  <a:cubicBezTo>
                    <a:pt x="7939" y="18380"/>
                    <a:pt x="7005" y="17146"/>
                    <a:pt x="5771" y="16245"/>
                  </a:cubicBezTo>
                  <a:cubicBezTo>
                    <a:pt x="3369" y="14544"/>
                    <a:pt x="4003" y="12676"/>
                    <a:pt x="4803" y="10341"/>
                  </a:cubicBezTo>
                  <a:cubicBezTo>
                    <a:pt x="5504" y="8273"/>
                    <a:pt x="6305" y="5938"/>
                    <a:pt x="4870" y="3503"/>
                  </a:cubicBezTo>
                  <a:cubicBezTo>
                    <a:pt x="3836" y="1601"/>
                    <a:pt x="2168" y="4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86"/>
            <p:cNvSpPr/>
            <p:nvPr/>
          </p:nvSpPr>
          <p:spPr>
            <a:xfrm>
              <a:off x="1532925" y="2834150"/>
              <a:ext cx="627975" cy="340250"/>
            </a:xfrm>
            <a:custGeom>
              <a:avLst/>
              <a:gdLst/>
              <a:ahLst/>
              <a:cxnLst/>
              <a:rect l="l" t="t" r="r" b="b"/>
              <a:pathLst>
                <a:path w="25119" h="13610" extrusionOk="0">
                  <a:moveTo>
                    <a:pt x="6672" y="0"/>
                  </a:moveTo>
                  <a:cubicBezTo>
                    <a:pt x="6405" y="100"/>
                    <a:pt x="6105" y="267"/>
                    <a:pt x="5805" y="400"/>
                  </a:cubicBezTo>
                  <a:cubicBezTo>
                    <a:pt x="2503" y="2001"/>
                    <a:pt x="635" y="3503"/>
                    <a:pt x="234" y="4904"/>
                  </a:cubicBezTo>
                  <a:cubicBezTo>
                    <a:pt x="1" y="5671"/>
                    <a:pt x="234" y="6371"/>
                    <a:pt x="768" y="7005"/>
                  </a:cubicBezTo>
                  <a:cubicBezTo>
                    <a:pt x="1444" y="7760"/>
                    <a:pt x="2190" y="7983"/>
                    <a:pt x="2973" y="7983"/>
                  </a:cubicBezTo>
                  <a:cubicBezTo>
                    <a:pt x="3504" y="7983"/>
                    <a:pt x="4051" y="7880"/>
                    <a:pt x="4604" y="7772"/>
                  </a:cubicBezTo>
                  <a:cubicBezTo>
                    <a:pt x="5233" y="7658"/>
                    <a:pt x="5889" y="7540"/>
                    <a:pt x="6592" y="7540"/>
                  </a:cubicBezTo>
                  <a:cubicBezTo>
                    <a:pt x="7942" y="7540"/>
                    <a:pt x="9467" y="7975"/>
                    <a:pt x="11309" y="9707"/>
                  </a:cubicBezTo>
                  <a:cubicBezTo>
                    <a:pt x="14344" y="12576"/>
                    <a:pt x="17413" y="13610"/>
                    <a:pt x="19748" y="13610"/>
                  </a:cubicBezTo>
                  <a:cubicBezTo>
                    <a:pt x="21416" y="13610"/>
                    <a:pt x="22750" y="13109"/>
                    <a:pt x="23484" y="12342"/>
                  </a:cubicBezTo>
                  <a:cubicBezTo>
                    <a:pt x="25119" y="10708"/>
                    <a:pt x="25119" y="8106"/>
                    <a:pt x="24685" y="5737"/>
                  </a:cubicBezTo>
                  <a:lnTo>
                    <a:pt x="23851" y="5504"/>
                  </a:lnTo>
                  <a:lnTo>
                    <a:pt x="23851" y="5504"/>
                  </a:lnTo>
                  <a:cubicBezTo>
                    <a:pt x="24318" y="7706"/>
                    <a:pt x="24452" y="10241"/>
                    <a:pt x="22984" y="11742"/>
                  </a:cubicBezTo>
                  <a:cubicBezTo>
                    <a:pt x="22434" y="12292"/>
                    <a:pt x="21340" y="12819"/>
                    <a:pt x="19795" y="12819"/>
                  </a:cubicBezTo>
                  <a:cubicBezTo>
                    <a:pt x="19466" y="12819"/>
                    <a:pt x="19116" y="12795"/>
                    <a:pt x="18748" y="12742"/>
                  </a:cubicBezTo>
                  <a:cubicBezTo>
                    <a:pt x="17113" y="12542"/>
                    <a:pt x="14611" y="11708"/>
                    <a:pt x="11809" y="9073"/>
                  </a:cubicBezTo>
                  <a:cubicBezTo>
                    <a:pt x="9814" y="7208"/>
                    <a:pt x="8101" y="6725"/>
                    <a:pt x="6624" y="6725"/>
                  </a:cubicBezTo>
                  <a:cubicBezTo>
                    <a:pt x="5829" y="6725"/>
                    <a:pt x="5103" y="6865"/>
                    <a:pt x="4437" y="7005"/>
                  </a:cubicBezTo>
                  <a:cubicBezTo>
                    <a:pt x="3891" y="7101"/>
                    <a:pt x="3406" y="7185"/>
                    <a:pt x="2967" y="7185"/>
                  </a:cubicBezTo>
                  <a:cubicBezTo>
                    <a:pt x="2333" y="7185"/>
                    <a:pt x="1794" y="7009"/>
                    <a:pt x="1302" y="6438"/>
                  </a:cubicBezTo>
                  <a:cubicBezTo>
                    <a:pt x="935" y="6004"/>
                    <a:pt x="801" y="5571"/>
                    <a:pt x="935" y="5070"/>
                  </a:cubicBezTo>
                  <a:cubicBezTo>
                    <a:pt x="1435" y="3369"/>
                    <a:pt x="4904" y="1534"/>
                    <a:pt x="7773" y="334"/>
                  </a:cubicBezTo>
                  <a:lnTo>
                    <a:pt x="66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86"/>
            <p:cNvSpPr/>
            <p:nvPr/>
          </p:nvSpPr>
          <p:spPr>
            <a:xfrm>
              <a:off x="1747250" y="3240125"/>
              <a:ext cx="341950" cy="444650"/>
            </a:xfrm>
            <a:custGeom>
              <a:avLst/>
              <a:gdLst/>
              <a:ahLst/>
              <a:cxnLst/>
              <a:rect l="l" t="t" r="r" b="b"/>
              <a:pathLst>
                <a:path w="13678" h="17786" extrusionOk="0">
                  <a:moveTo>
                    <a:pt x="8340" y="807"/>
                  </a:moveTo>
                  <a:cubicBezTo>
                    <a:pt x="8774" y="807"/>
                    <a:pt x="9241" y="873"/>
                    <a:pt x="9674" y="1007"/>
                  </a:cubicBezTo>
                  <a:cubicBezTo>
                    <a:pt x="10842" y="1374"/>
                    <a:pt x="11742" y="2208"/>
                    <a:pt x="12276" y="3342"/>
                  </a:cubicBezTo>
                  <a:cubicBezTo>
                    <a:pt x="12576" y="3975"/>
                    <a:pt x="12743" y="4676"/>
                    <a:pt x="12743" y="5343"/>
                  </a:cubicBezTo>
                  <a:cubicBezTo>
                    <a:pt x="12743" y="5843"/>
                    <a:pt x="12676" y="6377"/>
                    <a:pt x="12443" y="6944"/>
                  </a:cubicBezTo>
                  <a:cubicBezTo>
                    <a:pt x="11275" y="10113"/>
                    <a:pt x="8373" y="17052"/>
                    <a:pt x="4904" y="17052"/>
                  </a:cubicBezTo>
                  <a:cubicBezTo>
                    <a:pt x="4604" y="17052"/>
                    <a:pt x="4370" y="17018"/>
                    <a:pt x="4070" y="16951"/>
                  </a:cubicBezTo>
                  <a:cubicBezTo>
                    <a:pt x="1935" y="16218"/>
                    <a:pt x="701" y="15017"/>
                    <a:pt x="701" y="13616"/>
                  </a:cubicBezTo>
                  <a:cubicBezTo>
                    <a:pt x="701" y="11814"/>
                    <a:pt x="2569" y="9946"/>
                    <a:pt x="5538" y="8946"/>
                  </a:cubicBezTo>
                  <a:cubicBezTo>
                    <a:pt x="6772" y="8512"/>
                    <a:pt x="7539" y="7945"/>
                    <a:pt x="7773" y="7178"/>
                  </a:cubicBezTo>
                  <a:cubicBezTo>
                    <a:pt x="8173" y="6110"/>
                    <a:pt x="7373" y="4943"/>
                    <a:pt x="6705" y="3942"/>
                  </a:cubicBezTo>
                  <a:cubicBezTo>
                    <a:pt x="6172" y="3142"/>
                    <a:pt x="5605" y="2308"/>
                    <a:pt x="5838" y="1807"/>
                  </a:cubicBezTo>
                  <a:cubicBezTo>
                    <a:pt x="5905" y="1507"/>
                    <a:pt x="6238" y="1274"/>
                    <a:pt x="6772" y="1107"/>
                  </a:cubicBezTo>
                  <a:cubicBezTo>
                    <a:pt x="7272" y="940"/>
                    <a:pt x="7840" y="807"/>
                    <a:pt x="8340" y="807"/>
                  </a:cubicBezTo>
                  <a:close/>
                  <a:moveTo>
                    <a:pt x="8358" y="1"/>
                  </a:moveTo>
                  <a:cubicBezTo>
                    <a:pt x="7756" y="1"/>
                    <a:pt x="7142" y="111"/>
                    <a:pt x="6539" y="306"/>
                  </a:cubicBezTo>
                  <a:cubicBezTo>
                    <a:pt x="5738" y="606"/>
                    <a:pt x="5271" y="973"/>
                    <a:pt x="5104" y="1507"/>
                  </a:cubicBezTo>
                  <a:cubicBezTo>
                    <a:pt x="4837" y="2374"/>
                    <a:pt x="5438" y="3308"/>
                    <a:pt x="6072" y="4309"/>
                  </a:cubicBezTo>
                  <a:cubicBezTo>
                    <a:pt x="6705" y="5210"/>
                    <a:pt x="7272" y="6177"/>
                    <a:pt x="7072" y="6878"/>
                  </a:cubicBezTo>
                  <a:cubicBezTo>
                    <a:pt x="6906" y="7378"/>
                    <a:pt x="6338" y="7812"/>
                    <a:pt x="5338" y="8178"/>
                  </a:cubicBezTo>
                  <a:cubicBezTo>
                    <a:pt x="3703" y="8779"/>
                    <a:pt x="2336" y="9546"/>
                    <a:pt x="1402" y="10513"/>
                  </a:cubicBezTo>
                  <a:cubicBezTo>
                    <a:pt x="501" y="11481"/>
                    <a:pt x="1" y="12515"/>
                    <a:pt x="1" y="13549"/>
                  </a:cubicBezTo>
                  <a:cubicBezTo>
                    <a:pt x="1" y="15317"/>
                    <a:pt x="1435" y="16818"/>
                    <a:pt x="3903" y="17619"/>
                  </a:cubicBezTo>
                  <a:cubicBezTo>
                    <a:pt x="4270" y="17719"/>
                    <a:pt x="4604" y="17785"/>
                    <a:pt x="5004" y="17785"/>
                  </a:cubicBezTo>
                  <a:cubicBezTo>
                    <a:pt x="6572" y="17785"/>
                    <a:pt x="8173" y="16651"/>
                    <a:pt x="9708" y="14383"/>
                  </a:cubicBezTo>
                  <a:cubicBezTo>
                    <a:pt x="11242" y="12148"/>
                    <a:pt x="12510" y="9179"/>
                    <a:pt x="13243" y="7144"/>
                  </a:cubicBezTo>
                  <a:cubicBezTo>
                    <a:pt x="13677" y="5810"/>
                    <a:pt x="13577" y="4309"/>
                    <a:pt x="12943" y="2975"/>
                  </a:cubicBezTo>
                  <a:cubicBezTo>
                    <a:pt x="12343" y="1674"/>
                    <a:pt x="11242" y="706"/>
                    <a:pt x="9908" y="273"/>
                  </a:cubicBezTo>
                  <a:cubicBezTo>
                    <a:pt x="9409" y="86"/>
                    <a:pt x="8887" y="1"/>
                    <a:pt x="8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86"/>
            <p:cNvSpPr/>
            <p:nvPr/>
          </p:nvSpPr>
          <p:spPr>
            <a:xfrm>
              <a:off x="1230225" y="3613325"/>
              <a:ext cx="567925" cy="363325"/>
            </a:xfrm>
            <a:custGeom>
              <a:avLst/>
              <a:gdLst/>
              <a:ahLst/>
              <a:cxnLst/>
              <a:rect l="l" t="t" r="r" b="b"/>
              <a:pathLst>
                <a:path w="22717" h="14533" extrusionOk="0">
                  <a:moveTo>
                    <a:pt x="16083" y="0"/>
                  </a:moveTo>
                  <a:cubicBezTo>
                    <a:pt x="13962" y="0"/>
                    <a:pt x="12978" y="1102"/>
                    <a:pt x="11942" y="2257"/>
                  </a:cubicBezTo>
                  <a:cubicBezTo>
                    <a:pt x="10775" y="3558"/>
                    <a:pt x="9507" y="5026"/>
                    <a:pt x="6105" y="5292"/>
                  </a:cubicBezTo>
                  <a:cubicBezTo>
                    <a:pt x="3770" y="5526"/>
                    <a:pt x="2035" y="6293"/>
                    <a:pt x="934" y="7694"/>
                  </a:cubicBezTo>
                  <a:cubicBezTo>
                    <a:pt x="434" y="8295"/>
                    <a:pt x="167" y="8962"/>
                    <a:pt x="0" y="9596"/>
                  </a:cubicBezTo>
                  <a:lnTo>
                    <a:pt x="734" y="9762"/>
                  </a:lnTo>
                  <a:cubicBezTo>
                    <a:pt x="901" y="9229"/>
                    <a:pt x="1168" y="8695"/>
                    <a:pt x="1568" y="8128"/>
                  </a:cubicBezTo>
                  <a:cubicBezTo>
                    <a:pt x="2535" y="6927"/>
                    <a:pt x="4070" y="6226"/>
                    <a:pt x="6205" y="6060"/>
                  </a:cubicBezTo>
                  <a:cubicBezTo>
                    <a:pt x="9874" y="5759"/>
                    <a:pt x="11375" y="4092"/>
                    <a:pt x="12542" y="2757"/>
                  </a:cubicBezTo>
                  <a:cubicBezTo>
                    <a:pt x="13552" y="1659"/>
                    <a:pt x="14349" y="746"/>
                    <a:pt x="16181" y="746"/>
                  </a:cubicBezTo>
                  <a:cubicBezTo>
                    <a:pt x="16408" y="746"/>
                    <a:pt x="16651" y="760"/>
                    <a:pt x="16912" y="789"/>
                  </a:cubicBezTo>
                  <a:cubicBezTo>
                    <a:pt x="17679" y="889"/>
                    <a:pt x="18113" y="1089"/>
                    <a:pt x="18347" y="1423"/>
                  </a:cubicBezTo>
                  <a:cubicBezTo>
                    <a:pt x="18714" y="2023"/>
                    <a:pt x="18347" y="3091"/>
                    <a:pt x="17946" y="4258"/>
                  </a:cubicBezTo>
                  <a:cubicBezTo>
                    <a:pt x="17613" y="5292"/>
                    <a:pt x="17246" y="6427"/>
                    <a:pt x="17346" y="7461"/>
                  </a:cubicBezTo>
                  <a:cubicBezTo>
                    <a:pt x="17413" y="8762"/>
                    <a:pt x="18113" y="9629"/>
                    <a:pt x="19514" y="10229"/>
                  </a:cubicBezTo>
                  <a:cubicBezTo>
                    <a:pt x="21616" y="11130"/>
                    <a:pt x="21749" y="12764"/>
                    <a:pt x="21516" y="13932"/>
                  </a:cubicBezTo>
                  <a:cubicBezTo>
                    <a:pt x="21449" y="14065"/>
                    <a:pt x="21415" y="14232"/>
                    <a:pt x="21382" y="14366"/>
                  </a:cubicBezTo>
                  <a:lnTo>
                    <a:pt x="22116" y="14532"/>
                  </a:lnTo>
                  <a:cubicBezTo>
                    <a:pt x="22183" y="14399"/>
                    <a:pt x="22216" y="14232"/>
                    <a:pt x="22249" y="14099"/>
                  </a:cubicBezTo>
                  <a:cubicBezTo>
                    <a:pt x="22716" y="12064"/>
                    <a:pt x="21782" y="10396"/>
                    <a:pt x="19714" y="9562"/>
                  </a:cubicBezTo>
                  <a:cubicBezTo>
                    <a:pt x="17446" y="8595"/>
                    <a:pt x="17846" y="6927"/>
                    <a:pt x="18613" y="4525"/>
                  </a:cubicBezTo>
                  <a:cubicBezTo>
                    <a:pt x="19080" y="3191"/>
                    <a:pt x="19514" y="1890"/>
                    <a:pt x="18914" y="1023"/>
                  </a:cubicBezTo>
                  <a:cubicBezTo>
                    <a:pt x="18547" y="456"/>
                    <a:pt x="17913" y="189"/>
                    <a:pt x="16946" y="55"/>
                  </a:cubicBezTo>
                  <a:cubicBezTo>
                    <a:pt x="16638" y="18"/>
                    <a:pt x="16351" y="0"/>
                    <a:pt x="16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86"/>
            <p:cNvSpPr/>
            <p:nvPr/>
          </p:nvSpPr>
          <p:spPr>
            <a:xfrm>
              <a:off x="1970750" y="3720375"/>
              <a:ext cx="226850" cy="236250"/>
            </a:xfrm>
            <a:custGeom>
              <a:avLst/>
              <a:gdLst/>
              <a:ahLst/>
              <a:cxnLst/>
              <a:rect l="l" t="t" r="r" b="b"/>
              <a:pathLst>
                <a:path w="9074" h="9450" extrusionOk="0">
                  <a:moveTo>
                    <a:pt x="5448" y="0"/>
                  </a:moveTo>
                  <a:cubicBezTo>
                    <a:pt x="4181" y="0"/>
                    <a:pt x="2798" y="277"/>
                    <a:pt x="1501" y="1111"/>
                  </a:cubicBezTo>
                  <a:cubicBezTo>
                    <a:pt x="167" y="1944"/>
                    <a:pt x="0" y="3512"/>
                    <a:pt x="1101" y="5280"/>
                  </a:cubicBezTo>
                  <a:cubicBezTo>
                    <a:pt x="1935" y="6681"/>
                    <a:pt x="3469" y="8082"/>
                    <a:pt x="5071" y="8849"/>
                  </a:cubicBezTo>
                  <a:cubicBezTo>
                    <a:pt x="5571" y="9116"/>
                    <a:pt x="6071" y="9316"/>
                    <a:pt x="6505" y="9450"/>
                  </a:cubicBezTo>
                  <a:cubicBezTo>
                    <a:pt x="6605" y="9183"/>
                    <a:pt x="6672" y="8983"/>
                    <a:pt x="6738" y="8749"/>
                  </a:cubicBezTo>
                  <a:cubicBezTo>
                    <a:pt x="6171" y="8583"/>
                    <a:pt x="5738" y="8349"/>
                    <a:pt x="5404" y="8182"/>
                  </a:cubicBezTo>
                  <a:cubicBezTo>
                    <a:pt x="3903" y="7448"/>
                    <a:pt x="2469" y="6147"/>
                    <a:pt x="1735" y="4847"/>
                  </a:cubicBezTo>
                  <a:cubicBezTo>
                    <a:pt x="1268" y="4079"/>
                    <a:pt x="634" y="2578"/>
                    <a:pt x="1935" y="1744"/>
                  </a:cubicBezTo>
                  <a:cubicBezTo>
                    <a:pt x="3069" y="1010"/>
                    <a:pt x="4303" y="777"/>
                    <a:pt x="5438" y="777"/>
                  </a:cubicBezTo>
                  <a:cubicBezTo>
                    <a:pt x="6839" y="777"/>
                    <a:pt x="8106" y="1144"/>
                    <a:pt x="8840" y="1444"/>
                  </a:cubicBezTo>
                  <a:cubicBezTo>
                    <a:pt x="8940" y="1177"/>
                    <a:pt x="8973" y="944"/>
                    <a:pt x="9073" y="677"/>
                  </a:cubicBezTo>
                  <a:cubicBezTo>
                    <a:pt x="8231" y="372"/>
                    <a:pt x="6918" y="0"/>
                    <a:pt x="54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86"/>
            <p:cNvSpPr/>
            <p:nvPr/>
          </p:nvSpPr>
          <p:spPr>
            <a:xfrm>
              <a:off x="1393675" y="3141000"/>
              <a:ext cx="432825" cy="419525"/>
            </a:xfrm>
            <a:custGeom>
              <a:avLst/>
              <a:gdLst/>
              <a:ahLst/>
              <a:cxnLst/>
              <a:rect l="l" t="t" r="r" b="b"/>
              <a:pathLst>
                <a:path w="17313" h="16781" extrusionOk="0">
                  <a:moveTo>
                    <a:pt x="6038" y="769"/>
                  </a:moveTo>
                  <a:cubicBezTo>
                    <a:pt x="12843" y="969"/>
                    <a:pt x="16112" y="3838"/>
                    <a:pt x="16345" y="6473"/>
                  </a:cubicBezTo>
                  <a:cubicBezTo>
                    <a:pt x="16512" y="7640"/>
                    <a:pt x="15912" y="8508"/>
                    <a:pt x="14978" y="8674"/>
                  </a:cubicBezTo>
                  <a:cubicBezTo>
                    <a:pt x="13543" y="8975"/>
                    <a:pt x="12709" y="9175"/>
                    <a:pt x="12209" y="9575"/>
                  </a:cubicBezTo>
                  <a:cubicBezTo>
                    <a:pt x="11709" y="9975"/>
                    <a:pt x="11575" y="10509"/>
                    <a:pt x="11408" y="11343"/>
                  </a:cubicBezTo>
                  <a:cubicBezTo>
                    <a:pt x="11375" y="11643"/>
                    <a:pt x="11308" y="11977"/>
                    <a:pt x="11208" y="12410"/>
                  </a:cubicBezTo>
                  <a:cubicBezTo>
                    <a:pt x="10841" y="13945"/>
                    <a:pt x="9540" y="15412"/>
                    <a:pt x="8173" y="15846"/>
                  </a:cubicBezTo>
                  <a:cubicBezTo>
                    <a:pt x="7872" y="15943"/>
                    <a:pt x="7583" y="15991"/>
                    <a:pt x="7303" y="15991"/>
                  </a:cubicBezTo>
                  <a:cubicBezTo>
                    <a:pt x="6713" y="15991"/>
                    <a:pt x="6169" y="15776"/>
                    <a:pt x="5671" y="15346"/>
                  </a:cubicBezTo>
                  <a:cubicBezTo>
                    <a:pt x="4637" y="14478"/>
                    <a:pt x="4870" y="13611"/>
                    <a:pt x="5371" y="12277"/>
                  </a:cubicBezTo>
                  <a:cubicBezTo>
                    <a:pt x="5804" y="11143"/>
                    <a:pt x="6238" y="9909"/>
                    <a:pt x="5271" y="8641"/>
                  </a:cubicBezTo>
                  <a:cubicBezTo>
                    <a:pt x="4603" y="7774"/>
                    <a:pt x="3736" y="7273"/>
                    <a:pt x="2936" y="6806"/>
                  </a:cubicBezTo>
                  <a:cubicBezTo>
                    <a:pt x="1601" y="6006"/>
                    <a:pt x="701" y="5472"/>
                    <a:pt x="1168" y="3604"/>
                  </a:cubicBezTo>
                  <a:cubicBezTo>
                    <a:pt x="1435" y="2336"/>
                    <a:pt x="2369" y="1469"/>
                    <a:pt x="3836" y="1069"/>
                  </a:cubicBezTo>
                  <a:cubicBezTo>
                    <a:pt x="4704" y="802"/>
                    <a:pt x="5504" y="769"/>
                    <a:pt x="5871" y="769"/>
                  </a:cubicBezTo>
                  <a:close/>
                  <a:moveTo>
                    <a:pt x="6042" y="1"/>
                  </a:moveTo>
                  <a:cubicBezTo>
                    <a:pt x="5701" y="1"/>
                    <a:pt x="4765" y="24"/>
                    <a:pt x="3736" y="302"/>
                  </a:cubicBezTo>
                  <a:cubicBezTo>
                    <a:pt x="2035" y="802"/>
                    <a:pt x="934" y="1903"/>
                    <a:pt x="567" y="3371"/>
                  </a:cubicBezTo>
                  <a:cubicBezTo>
                    <a:pt x="0" y="5806"/>
                    <a:pt x="1368" y="6640"/>
                    <a:pt x="2702" y="7440"/>
                  </a:cubicBezTo>
                  <a:cubicBezTo>
                    <a:pt x="3469" y="7874"/>
                    <a:pt x="4203" y="8341"/>
                    <a:pt x="4837" y="9108"/>
                  </a:cubicBezTo>
                  <a:cubicBezTo>
                    <a:pt x="5537" y="10009"/>
                    <a:pt x="5204" y="10943"/>
                    <a:pt x="4804" y="12010"/>
                  </a:cubicBezTo>
                  <a:cubicBezTo>
                    <a:pt x="4337" y="13278"/>
                    <a:pt x="3836" y="14645"/>
                    <a:pt x="5304" y="15946"/>
                  </a:cubicBezTo>
                  <a:cubicBezTo>
                    <a:pt x="5904" y="16480"/>
                    <a:pt x="6672" y="16780"/>
                    <a:pt x="7405" y="16780"/>
                  </a:cubicBezTo>
                  <a:cubicBezTo>
                    <a:pt x="7739" y="16780"/>
                    <a:pt x="8139" y="16713"/>
                    <a:pt x="8506" y="16613"/>
                  </a:cubicBezTo>
                  <a:cubicBezTo>
                    <a:pt x="10141" y="16046"/>
                    <a:pt x="11642" y="14378"/>
                    <a:pt x="12042" y="12610"/>
                  </a:cubicBezTo>
                  <a:cubicBezTo>
                    <a:pt x="12142" y="12177"/>
                    <a:pt x="12209" y="11843"/>
                    <a:pt x="12242" y="11510"/>
                  </a:cubicBezTo>
                  <a:cubicBezTo>
                    <a:pt x="12409" y="10709"/>
                    <a:pt x="12476" y="10376"/>
                    <a:pt x="12743" y="10175"/>
                  </a:cubicBezTo>
                  <a:cubicBezTo>
                    <a:pt x="13143" y="9875"/>
                    <a:pt x="13910" y="9675"/>
                    <a:pt x="15178" y="9442"/>
                  </a:cubicBezTo>
                  <a:cubicBezTo>
                    <a:pt x="16479" y="9175"/>
                    <a:pt x="17313" y="7974"/>
                    <a:pt x="17179" y="6439"/>
                  </a:cubicBezTo>
                  <a:cubicBezTo>
                    <a:pt x="17046" y="4938"/>
                    <a:pt x="16045" y="3371"/>
                    <a:pt x="14410" y="2270"/>
                  </a:cubicBezTo>
                  <a:cubicBezTo>
                    <a:pt x="12409" y="869"/>
                    <a:pt x="9574" y="135"/>
                    <a:pt x="6171" y="1"/>
                  </a:cubicBezTo>
                  <a:cubicBezTo>
                    <a:pt x="6155" y="1"/>
                    <a:pt x="6110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86"/>
            <p:cNvSpPr/>
            <p:nvPr/>
          </p:nvSpPr>
          <p:spPr>
            <a:xfrm>
              <a:off x="1204375" y="2689875"/>
              <a:ext cx="387800" cy="282725"/>
            </a:xfrm>
            <a:custGeom>
              <a:avLst/>
              <a:gdLst/>
              <a:ahLst/>
              <a:cxnLst/>
              <a:rect l="l" t="t" r="r" b="b"/>
              <a:pathLst>
                <a:path w="15512" h="11309" extrusionOk="0">
                  <a:moveTo>
                    <a:pt x="2002" y="0"/>
                  </a:moveTo>
                  <a:cubicBezTo>
                    <a:pt x="1401" y="1668"/>
                    <a:pt x="0" y="6038"/>
                    <a:pt x="1334" y="8840"/>
                  </a:cubicBezTo>
                  <a:cubicBezTo>
                    <a:pt x="1835" y="9941"/>
                    <a:pt x="2735" y="10675"/>
                    <a:pt x="3936" y="11041"/>
                  </a:cubicBezTo>
                  <a:cubicBezTo>
                    <a:pt x="4437" y="11208"/>
                    <a:pt x="4937" y="11308"/>
                    <a:pt x="5404" y="11308"/>
                  </a:cubicBezTo>
                  <a:cubicBezTo>
                    <a:pt x="7472" y="11308"/>
                    <a:pt x="8940" y="9774"/>
                    <a:pt x="10441" y="8139"/>
                  </a:cubicBezTo>
                  <a:cubicBezTo>
                    <a:pt x="11842" y="6605"/>
                    <a:pt x="13376" y="5004"/>
                    <a:pt x="15511" y="4370"/>
                  </a:cubicBezTo>
                  <a:lnTo>
                    <a:pt x="14344" y="4003"/>
                  </a:lnTo>
                  <a:cubicBezTo>
                    <a:pt x="12476" y="4837"/>
                    <a:pt x="11141" y="6305"/>
                    <a:pt x="9907" y="7639"/>
                  </a:cubicBezTo>
                  <a:cubicBezTo>
                    <a:pt x="8406" y="9240"/>
                    <a:pt x="7139" y="10608"/>
                    <a:pt x="5404" y="10608"/>
                  </a:cubicBezTo>
                  <a:cubicBezTo>
                    <a:pt x="5004" y="10608"/>
                    <a:pt x="4603" y="10541"/>
                    <a:pt x="4136" y="10374"/>
                  </a:cubicBezTo>
                  <a:cubicBezTo>
                    <a:pt x="3136" y="10107"/>
                    <a:pt x="2435" y="9474"/>
                    <a:pt x="2002" y="8540"/>
                  </a:cubicBezTo>
                  <a:cubicBezTo>
                    <a:pt x="834" y="6005"/>
                    <a:pt x="2168" y="1801"/>
                    <a:pt x="2735" y="267"/>
                  </a:cubicBezTo>
                  <a:lnTo>
                    <a:pt x="2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86"/>
            <p:cNvSpPr/>
            <p:nvPr/>
          </p:nvSpPr>
          <p:spPr>
            <a:xfrm>
              <a:off x="2072475" y="3006750"/>
              <a:ext cx="191850" cy="602975"/>
            </a:xfrm>
            <a:custGeom>
              <a:avLst/>
              <a:gdLst/>
              <a:ahLst/>
              <a:cxnLst/>
              <a:rect l="l" t="t" r="r" b="b"/>
              <a:pathLst>
                <a:path w="7674" h="24119" extrusionOk="0">
                  <a:moveTo>
                    <a:pt x="6372" y="1"/>
                  </a:moveTo>
                  <a:cubicBezTo>
                    <a:pt x="568" y="14845"/>
                    <a:pt x="1" y="24118"/>
                    <a:pt x="1" y="24118"/>
                  </a:cubicBezTo>
                  <a:cubicBezTo>
                    <a:pt x="2503" y="14845"/>
                    <a:pt x="7673" y="435"/>
                    <a:pt x="7673" y="435"/>
                  </a:cubicBezTo>
                  <a:lnTo>
                    <a:pt x="63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86"/>
            <p:cNvSpPr/>
            <p:nvPr/>
          </p:nvSpPr>
          <p:spPr>
            <a:xfrm>
              <a:off x="3300850" y="2914200"/>
              <a:ext cx="1060800" cy="350275"/>
            </a:xfrm>
            <a:custGeom>
              <a:avLst/>
              <a:gdLst/>
              <a:ahLst/>
              <a:cxnLst/>
              <a:rect l="l" t="t" r="r" b="b"/>
              <a:pathLst>
                <a:path w="42432" h="14011" extrusionOk="0">
                  <a:moveTo>
                    <a:pt x="21231" y="0"/>
                  </a:moveTo>
                  <a:cubicBezTo>
                    <a:pt x="15108" y="0"/>
                    <a:pt x="2736" y="5871"/>
                    <a:pt x="2736" y="5871"/>
                  </a:cubicBezTo>
                  <a:cubicBezTo>
                    <a:pt x="1" y="8173"/>
                    <a:pt x="9074" y="10408"/>
                    <a:pt x="9074" y="10408"/>
                  </a:cubicBezTo>
                  <a:lnTo>
                    <a:pt x="34626" y="14010"/>
                  </a:lnTo>
                  <a:cubicBezTo>
                    <a:pt x="34626" y="14010"/>
                    <a:pt x="38962" y="12843"/>
                    <a:pt x="42365" y="10975"/>
                  </a:cubicBezTo>
                  <a:cubicBezTo>
                    <a:pt x="42365" y="10875"/>
                    <a:pt x="42365" y="10841"/>
                    <a:pt x="42431" y="10675"/>
                  </a:cubicBezTo>
                  <a:cubicBezTo>
                    <a:pt x="42365" y="9307"/>
                    <a:pt x="42298" y="8206"/>
                    <a:pt x="42164" y="7706"/>
                  </a:cubicBezTo>
                  <a:cubicBezTo>
                    <a:pt x="41797" y="6071"/>
                    <a:pt x="41364" y="3369"/>
                    <a:pt x="40330" y="1735"/>
                  </a:cubicBezTo>
                  <a:cubicBezTo>
                    <a:pt x="40196" y="1568"/>
                    <a:pt x="40063" y="1401"/>
                    <a:pt x="39929" y="1235"/>
                  </a:cubicBezTo>
                  <a:lnTo>
                    <a:pt x="39929" y="1235"/>
                  </a:lnTo>
                  <a:cubicBezTo>
                    <a:pt x="40063" y="1802"/>
                    <a:pt x="39462" y="2002"/>
                    <a:pt x="38729" y="2402"/>
                  </a:cubicBezTo>
                  <a:cubicBezTo>
                    <a:pt x="38594" y="2486"/>
                    <a:pt x="38354" y="2523"/>
                    <a:pt x="38025" y="2523"/>
                  </a:cubicBezTo>
                  <a:cubicBezTo>
                    <a:pt x="35333" y="2523"/>
                    <a:pt x="26692" y="30"/>
                    <a:pt x="21283" y="0"/>
                  </a:cubicBezTo>
                  <a:cubicBezTo>
                    <a:pt x="21266" y="0"/>
                    <a:pt x="21248" y="0"/>
                    <a:pt x="21231" y="0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86"/>
            <p:cNvSpPr/>
            <p:nvPr/>
          </p:nvSpPr>
          <p:spPr>
            <a:xfrm>
              <a:off x="4316575" y="3610525"/>
              <a:ext cx="581925" cy="405125"/>
            </a:xfrm>
            <a:custGeom>
              <a:avLst/>
              <a:gdLst/>
              <a:ahLst/>
              <a:cxnLst/>
              <a:rect l="l" t="t" r="r" b="b"/>
              <a:pathLst>
                <a:path w="23277" h="16205" extrusionOk="0">
                  <a:moveTo>
                    <a:pt x="1" y="1"/>
                  </a:moveTo>
                  <a:lnTo>
                    <a:pt x="7406" y="5004"/>
                  </a:lnTo>
                  <a:cubicBezTo>
                    <a:pt x="7406" y="5004"/>
                    <a:pt x="15212" y="9574"/>
                    <a:pt x="17747" y="11342"/>
                  </a:cubicBezTo>
                  <a:cubicBezTo>
                    <a:pt x="20315" y="13043"/>
                    <a:pt x="22017" y="14678"/>
                    <a:pt x="22183" y="15979"/>
                  </a:cubicBezTo>
                  <a:cubicBezTo>
                    <a:pt x="22204" y="16135"/>
                    <a:pt x="22237" y="16205"/>
                    <a:pt x="22279" y="16205"/>
                  </a:cubicBezTo>
                  <a:cubicBezTo>
                    <a:pt x="22573" y="16205"/>
                    <a:pt x="23277" y="12686"/>
                    <a:pt x="22751" y="11809"/>
                  </a:cubicBezTo>
                  <a:cubicBezTo>
                    <a:pt x="22184" y="10808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86"/>
            <p:cNvSpPr/>
            <p:nvPr/>
          </p:nvSpPr>
          <p:spPr>
            <a:xfrm>
              <a:off x="4396650" y="4024150"/>
              <a:ext cx="508725" cy="204350"/>
            </a:xfrm>
            <a:custGeom>
              <a:avLst/>
              <a:gdLst/>
              <a:ahLst/>
              <a:cxnLst/>
              <a:rect l="l" t="t" r="r" b="b"/>
              <a:pathLst>
                <a:path w="20349" h="8174" extrusionOk="0">
                  <a:moveTo>
                    <a:pt x="19014" y="1"/>
                  </a:moveTo>
                  <a:cubicBezTo>
                    <a:pt x="19047" y="67"/>
                    <a:pt x="19948" y="3303"/>
                    <a:pt x="15378" y="5004"/>
                  </a:cubicBezTo>
                  <a:cubicBezTo>
                    <a:pt x="14829" y="5216"/>
                    <a:pt x="14171" y="5309"/>
                    <a:pt x="13439" y="5309"/>
                  </a:cubicBezTo>
                  <a:cubicBezTo>
                    <a:pt x="10250" y="5309"/>
                    <a:pt x="5648" y="3546"/>
                    <a:pt x="2502" y="2136"/>
                  </a:cubicBezTo>
                  <a:cubicBezTo>
                    <a:pt x="2102" y="1902"/>
                    <a:pt x="1701" y="1735"/>
                    <a:pt x="1335" y="1569"/>
                  </a:cubicBezTo>
                  <a:cubicBezTo>
                    <a:pt x="868" y="1402"/>
                    <a:pt x="467" y="1202"/>
                    <a:pt x="0" y="1035"/>
                  </a:cubicBezTo>
                  <a:lnTo>
                    <a:pt x="0" y="1035"/>
                  </a:lnTo>
                  <a:lnTo>
                    <a:pt x="8540" y="6172"/>
                  </a:lnTo>
                  <a:lnTo>
                    <a:pt x="11875" y="8173"/>
                  </a:lnTo>
                  <a:cubicBezTo>
                    <a:pt x="11809" y="7973"/>
                    <a:pt x="11775" y="7806"/>
                    <a:pt x="11675" y="7640"/>
                  </a:cubicBezTo>
                  <a:cubicBezTo>
                    <a:pt x="11508" y="7273"/>
                    <a:pt x="11342" y="6906"/>
                    <a:pt x="11208" y="6706"/>
                  </a:cubicBezTo>
                  <a:cubicBezTo>
                    <a:pt x="11142" y="6539"/>
                    <a:pt x="11042" y="6439"/>
                    <a:pt x="11041" y="6439"/>
                  </a:cubicBezTo>
                  <a:lnTo>
                    <a:pt x="11041" y="6439"/>
                  </a:lnTo>
                  <a:lnTo>
                    <a:pt x="11442" y="6539"/>
                  </a:lnTo>
                  <a:cubicBezTo>
                    <a:pt x="11475" y="6539"/>
                    <a:pt x="11508" y="6605"/>
                    <a:pt x="11609" y="6605"/>
                  </a:cubicBezTo>
                  <a:cubicBezTo>
                    <a:pt x="12576" y="6899"/>
                    <a:pt x="14727" y="7475"/>
                    <a:pt x="16751" y="7475"/>
                  </a:cubicBezTo>
                  <a:cubicBezTo>
                    <a:pt x="17030" y="7475"/>
                    <a:pt x="17308" y="7464"/>
                    <a:pt x="17579" y="7439"/>
                  </a:cubicBezTo>
                  <a:cubicBezTo>
                    <a:pt x="18213" y="6639"/>
                    <a:pt x="18847" y="5638"/>
                    <a:pt x="19314" y="4637"/>
                  </a:cubicBezTo>
                  <a:cubicBezTo>
                    <a:pt x="20348" y="2302"/>
                    <a:pt x="19114" y="1"/>
                    <a:pt x="19014" y="1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86"/>
            <p:cNvSpPr/>
            <p:nvPr/>
          </p:nvSpPr>
          <p:spPr>
            <a:xfrm>
              <a:off x="2929775" y="4151050"/>
              <a:ext cx="456175" cy="359300"/>
            </a:xfrm>
            <a:custGeom>
              <a:avLst/>
              <a:gdLst/>
              <a:ahLst/>
              <a:cxnLst/>
              <a:rect l="l" t="t" r="r" b="b"/>
              <a:pathLst>
                <a:path w="18247" h="14372" extrusionOk="0">
                  <a:moveTo>
                    <a:pt x="9439" y="1"/>
                  </a:moveTo>
                  <a:cubicBezTo>
                    <a:pt x="4312" y="1"/>
                    <a:pt x="0" y="5799"/>
                    <a:pt x="0" y="5799"/>
                  </a:cubicBezTo>
                  <a:lnTo>
                    <a:pt x="7806" y="11203"/>
                  </a:lnTo>
                  <a:lnTo>
                    <a:pt x="13176" y="14372"/>
                  </a:lnTo>
                  <a:cubicBezTo>
                    <a:pt x="14944" y="13305"/>
                    <a:pt x="18246" y="5933"/>
                    <a:pt x="14811" y="2463"/>
                  </a:cubicBezTo>
                  <a:cubicBezTo>
                    <a:pt x="13017" y="670"/>
                    <a:pt x="11181" y="1"/>
                    <a:pt x="9439" y="1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86"/>
            <p:cNvSpPr/>
            <p:nvPr/>
          </p:nvSpPr>
          <p:spPr>
            <a:xfrm>
              <a:off x="3461800" y="4289250"/>
              <a:ext cx="410325" cy="439600"/>
            </a:xfrm>
            <a:custGeom>
              <a:avLst/>
              <a:gdLst/>
              <a:ahLst/>
              <a:cxnLst/>
              <a:rect l="l" t="t" r="r" b="b"/>
              <a:pathLst>
                <a:path w="16413" h="17584" extrusionOk="0">
                  <a:moveTo>
                    <a:pt x="2407" y="0"/>
                  </a:moveTo>
                  <a:cubicBezTo>
                    <a:pt x="1327" y="0"/>
                    <a:pt x="568" y="204"/>
                    <a:pt x="568" y="204"/>
                  </a:cubicBezTo>
                  <a:lnTo>
                    <a:pt x="1" y="11079"/>
                  </a:lnTo>
                  <a:cubicBezTo>
                    <a:pt x="7406" y="14215"/>
                    <a:pt x="14511" y="17017"/>
                    <a:pt x="14511" y="17017"/>
                  </a:cubicBezTo>
                  <a:cubicBezTo>
                    <a:pt x="14511" y="17017"/>
                    <a:pt x="14978" y="17250"/>
                    <a:pt x="15712" y="17584"/>
                  </a:cubicBezTo>
                  <a:cubicBezTo>
                    <a:pt x="16313" y="13948"/>
                    <a:pt x="16413" y="8177"/>
                    <a:pt x="13044" y="6376"/>
                  </a:cubicBezTo>
                  <a:cubicBezTo>
                    <a:pt x="11791" y="5716"/>
                    <a:pt x="10759" y="5546"/>
                    <a:pt x="10030" y="5546"/>
                  </a:cubicBezTo>
                  <a:cubicBezTo>
                    <a:pt x="9284" y="5546"/>
                    <a:pt x="8857" y="5725"/>
                    <a:pt x="8841" y="5742"/>
                  </a:cubicBezTo>
                  <a:cubicBezTo>
                    <a:pt x="8841" y="5742"/>
                    <a:pt x="9007" y="4574"/>
                    <a:pt x="8407" y="3507"/>
                  </a:cubicBezTo>
                  <a:cubicBezTo>
                    <a:pt x="6849" y="557"/>
                    <a:pt x="4191" y="0"/>
                    <a:pt x="2407" y="0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86"/>
            <p:cNvSpPr/>
            <p:nvPr/>
          </p:nvSpPr>
          <p:spPr>
            <a:xfrm>
              <a:off x="4388300" y="4149250"/>
              <a:ext cx="328600" cy="421150"/>
            </a:xfrm>
            <a:custGeom>
              <a:avLst/>
              <a:gdLst/>
              <a:ahLst/>
              <a:cxnLst/>
              <a:rect l="l" t="t" r="r" b="b"/>
              <a:pathLst>
                <a:path w="13144" h="16846" extrusionOk="0">
                  <a:moveTo>
                    <a:pt x="7740" y="0"/>
                  </a:moveTo>
                  <a:cubicBezTo>
                    <a:pt x="7840" y="34"/>
                    <a:pt x="12043" y="2636"/>
                    <a:pt x="9141" y="7672"/>
                  </a:cubicBezTo>
                  <a:cubicBezTo>
                    <a:pt x="7187" y="11053"/>
                    <a:pt x="3846" y="11631"/>
                    <a:pt x="1790" y="11631"/>
                  </a:cubicBezTo>
                  <a:cubicBezTo>
                    <a:pt x="722" y="11631"/>
                    <a:pt x="1" y="11475"/>
                    <a:pt x="1" y="11475"/>
                  </a:cubicBezTo>
                  <a:lnTo>
                    <a:pt x="1" y="11475"/>
                  </a:lnTo>
                  <a:lnTo>
                    <a:pt x="2936" y="16846"/>
                  </a:lnTo>
                  <a:cubicBezTo>
                    <a:pt x="3170" y="15445"/>
                    <a:pt x="2869" y="14311"/>
                    <a:pt x="2603" y="13610"/>
                  </a:cubicBezTo>
                  <a:cubicBezTo>
                    <a:pt x="2536" y="13610"/>
                    <a:pt x="2536" y="13543"/>
                    <a:pt x="2536" y="13543"/>
                  </a:cubicBezTo>
                  <a:cubicBezTo>
                    <a:pt x="2302" y="13010"/>
                    <a:pt x="2036" y="12676"/>
                    <a:pt x="2035" y="12676"/>
                  </a:cubicBezTo>
                  <a:lnTo>
                    <a:pt x="2035" y="12676"/>
                  </a:lnTo>
                  <a:cubicBezTo>
                    <a:pt x="2102" y="12709"/>
                    <a:pt x="2836" y="13110"/>
                    <a:pt x="3837" y="13443"/>
                  </a:cubicBezTo>
                  <a:cubicBezTo>
                    <a:pt x="4520" y="13634"/>
                    <a:pt x="5336" y="13803"/>
                    <a:pt x="6141" y="13803"/>
                  </a:cubicBezTo>
                  <a:cubicBezTo>
                    <a:pt x="6319" y="13803"/>
                    <a:pt x="6497" y="13795"/>
                    <a:pt x="6672" y="13777"/>
                  </a:cubicBezTo>
                  <a:cubicBezTo>
                    <a:pt x="8807" y="13510"/>
                    <a:pt x="11876" y="11509"/>
                    <a:pt x="12676" y="7939"/>
                  </a:cubicBezTo>
                  <a:cubicBezTo>
                    <a:pt x="13143" y="5771"/>
                    <a:pt x="12610" y="3803"/>
                    <a:pt x="12109" y="2535"/>
                  </a:cubicBezTo>
                  <a:cubicBezTo>
                    <a:pt x="11943" y="2169"/>
                    <a:pt x="11776" y="1835"/>
                    <a:pt x="11642" y="1635"/>
                  </a:cubicBezTo>
                  <a:cubicBezTo>
                    <a:pt x="11542" y="1468"/>
                    <a:pt x="11476" y="1335"/>
                    <a:pt x="11476" y="1335"/>
                  </a:cubicBezTo>
                  <a:lnTo>
                    <a:pt x="11476" y="1335"/>
                  </a:lnTo>
                  <a:lnTo>
                    <a:pt x="11842" y="1468"/>
                  </a:lnTo>
                  <a:cubicBezTo>
                    <a:pt x="9974" y="501"/>
                    <a:pt x="7840" y="0"/>
                    <a:pt x="7740" y="0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86"/>
            <p:cNvSpPr/>
            <p:nvPr/>
          </p:nvSpPr>
          <p:spPr>
            <a:xfrm>
              <a:off x="4163150" y="4435275"/>
              <a:ext cx="306900" cy="255225"/>
            </a:xfrm>
            <a:custGeom>
              <a:avLst/>
              <a:gdLst/>
              <a:ahLst/>
              <a:cxnLst/>
              <a:rect l="l" t="t" r="r" b="b"/>
              <a:pathLst>
                <a:path w="12276" h="10209" extrusionOk="0">
                  <a:moveTo>
                    <a:pt x="7839" y="1"/>
                  </a:moveTo>
                  <a:cubicBezTo>
                    <a:pt x="7839" y="1"/>
                    <a:pt x="10975" y="5338"/>
                    <a:pt x="6972" y="7773"/>
                  </a:cubicBezTo>
                  <a:cubicBezTo>
                    <a:pt x="5852" y="8476"/>
                    <a:pt x="3856" y="8627"/>
                    <a:pt x="2344" y="8627"/>
                  </a:cubicBezTo>
                  <a:cubicBezTo>
                    <a:pt x="1200" y="8627"/>
                    <a:pt x="334" y="8540"/>
                    <a:pt x="334" y="8540"/>
                  </a:cubicBezTo>
                  <a:lnTo>
                    <a:pt x="334" y="8540"/>
                  </a:lnTo>
                  <a:cubicBezTo>
                    <a:pt x="0" y="9107"/>
                    <a:pt x="601" y="9708"/>
                    <a:pt x="1301" y="10208"/>
                  </a:cubicBezTo>
                  <a:cubicBezTo>
                    <a:pt x="1301" y="9941"/>
                    <a:pt x="1301" y="9775"/>
                    <a:pt x="1268" y="9608"/>
                  </a:cubicBezTo>
                  <a:cubicBezTo>
                    <a:pt x="1201" y="9374"/>
                    <a:pt x="1168" y="9207"/>
                    <a:pt x="1168" y="9207"/>
                  </a:cubicBezTo>
                  <a:lnTo>
                    <a:pt x="1168" y="9207"/>
                  </a:lnTo>
                  <a:cubicBezTo>
                    <a:pt x="1168" y="9207"/>
                    <a:pt x="1535" y="9408"/>
                    <a:pt x="2168" y="9674"/>
                  </a:cubicBezTo>
                  <a:cubicBezTo>
                    <a:pt x="2869" y="9908"/>
                    <a:pt x="3870" y="10175"/>
                    <a:pt x="5071" y="10175"/>
                  </a:cubicBezTo>
                  <a:cubicBezTo>
                    <a:pt x="7472" y="10175"/>
                    <a:pt x="10374" y="10008"/>
                    <a:pt x="11542" y="6672"/>
                  </a:cubicBezTo>
                  <a:cubicBezTo>
                    <a:pt x="12276" y="4604"/>
                    <a:pt x="11942" y="3070"/>
                    <a:pt x="11508" y="2169"/>
                  </a:cubicBezTo>
                  <a:cubicBezTo>
                    <a:pt x="11475" y="2169"/>
                    <a:pt x="11475" y="2102"/>
                    <a:pt x="11475" y="2102"/>
                  </a:cubicBezTo>
                  <a:lnTo>
                    <a:pt x="7839" y="1"/>
                  </a:ln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86"/>
            <p:cNvSpPr/>
            <p:nvPr/>
          </p:nvSpPr>
          <p:spPr>
            <a:xfrm>
              <a:off x="3973850" y="4648775"/>
              <a:ext cx="222675" cy="155300"/>
            </a:xfrm>
            <a:custGeom>
              <a:avLst/>
              <a:gdLst/>
              <a:ahLst/>
              <a:cxnLst/>
              <a:rect l="l" t="t" r="r" b="b"/>
              <a:pathLst>
                <a:path w="8907" h="6212" extrusionOk="0">
                  <a:moveTo>
                    <a:pt x="5571" y="0"/>
                  </a:moveTo>
                  <a:cubicBezTo>
                    <a:pt x="5571" y="0"/>
                    <a:pt x="7872" y="1968"/>
                    <a:pt x="6105" y="4070"/>
                  </a:cubicBezTo>
                  <a:cubicBezTo>
                    <a:pt x="5224" y="5137"/>
                    <a:pt x="3688" y="5404"/>
                    <a:pt x="2378" y="5404"/>
                  </a:cubicBezTo>
                  <a:cubicBezTo>
                    <a:pt x="1108" y="5404"/>
                    <a:pt x="49" y="5154"/>
                    <a:pt x="0" y="5137"/>
                  </a:cubicBezTo>
                  <a:lnTo>
                    <a:pt x="0" y="5137"/>
                  </a:lnTo>
                  <a:cubicBezTo>
                    <a:pt x="1776" y="5736"/>
                    <a:pt x="3648" y="6212"/>
                    <a:pt x="5096" y="6212"/>
                  </a:cubicBezTo>
                  <a:cubicBezTo>
                    <a:pt x="5906" y="6212"/>
                    <a:pt x="6584" y="6063"/>
                    <a:pt x="7039" y="5704"/>
                  </a:cubicBezTo>
                  <a:cubicBezTo>
                    <a:pt x="8573" y="4403"/>
                    <a:pt x="8907" y="2836"/>
                    <a:pt x="8907" y="1868"/>
                  </a:cubicBezTo>
                  <a:cubicBezTo>
                    <a:pt x="8907" y="1568"/>
                    <a:pt x="8907" y="1335"/>
                    <a:pt x="8873" y="1134"/>
                  </a:cubicBezTo>
                  <a:lnTo>
                    <a:pt x="5571" y="0"/>
                  </a:ln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86"/>
            <p:cNvSpPr/>
            <p:nvPr/>
          </p:nvSpPr>
          <p:spPr>
            <a:xfrm>
              <a:off x="4686850" y="3913950"/>
              <a:ext cx="321925" cy="295650"/>
            </a:xfrm>
            <a:custGeom>
              <a:avLst/>
              <a:gdLst/>
              <a:ahLst/>
              <a:cxnLst/>
              <a:rect l="l" t="t" r="r" b="b"/>
              <a:pathLst>
                <a:path w="12877" h="11826" extrusionOk="0">
                  <a:moveTo>
                    <a:pt x="6199" y="0"/>
                  </a:moveTo>
                  <a:cubicBezTo>
                    <a:pt x="6053" y="0"/>
                    <a:pt x="5971" y="6"/>
                    <a:pt x="5971" y="6"/>
                  </a:cubicBezTo>
                  <a:cubicBezTo>
                    <a:pt x="10188" y="8650"/>
                    <a:pt x="4971" y="10979"/>
                    <a:pt x="1106" y="10979"/>
                  </a:cubicBezTo>
                  <a:cubicBezTo>
                    <a:pt x="720" y="10979"/>
                    <a:pt x="348" y="10956"/>
                    <a:pt x="1" y="10913"/>
                  </a:cubicBezTo>
                  <a:lnTo>
                    <a:pt x="1" y="10913"/>
                  </a:lnTo>
                  <a:cubicBezTo>
                    <a:pt x="988" y="11223"/>
                    <a:pt x="3157" y="11826"/>
                    <a:pt x="5214" y="11826"/>
                  </a:cubicBezTo>
                  <a:cubicBezTo>
                    <a:pt x="6699" y="11826"/>
                    <a:pt x="8126" y="11512"/>
                    <a:pt x="9007" y="10546"/>
                  </a:cubicBezTo>
                  <a:cubicBezTo>
                    <a:pt x="12876" y="6343"/>
                    <a:pt x="9341" y="1106"/>
                    <a:pt x="9274" y="1106"/>
                  </a:cubicBezTo>
                  <a:lnTo>
                    <a:pt x="8206" y="272"/>
                  </a:lnTo>
                  <a:cubicBezTo>
                    <a:pt x="7325" y="34"/>
                    <a:pt x="6562" y="0"/>
                    <a:pt x="6199" y="0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86"/>
            <p:cNvSpPr/>
            <p:nvPr/>
          </p:nvSpPr>
          <p:spPr>
            <a:xfrm>
              <a:off x="3201625" y="3230250"/>
              <a:ext cx="912350" cy="394575"/>
            </a:xfrm>
            <a:custGeom>
              <a:avLst/>
              <a:gdLst/>
              <a:ahLst/>
              <a:cxnLst/>
              <a:rect l="l" t="t" r="r" b="b"/>
              <a:pathLst>
                <a:path w="36494" h="15783" extrusionOk="0">
                  <a:moveTo>
                    <a:pt x="15678" y="1"/>
                  </a:moveTo>
                  <a:lnTo>
                    <a:pt x="0" y="14745"/>
                  </a:lnTo>
                  <a:cubicBezTo>
                    <a:pt x="0" y="14745"/>
                    <a:pt x="2118" y="15782"/>
                    <a:pt x="5307" y="15782"/>
                  </a:cubicBezTo>
                  <a:cubicBezTo>
                    <a:pt x="6121" y="15782"/>
                    <a:pt x="7004" y="15715"/>
                    <a:pt x="7939" y="15545"/>
                  </a:cubicBezTo>
                  <a:cubicBezTo>
                    <a:pt x="12476" y="14711"/>
                    <a:pt x="15545" y="5705"/>
                    <a:pt x="17880" y="4370"/>
                  </a:cubicBezTo>
                  <a:lnTo>
                    <a:pt x="18447" y="4037"/>
                  </a:lnTo>
                  <a:cubicBezTo>
                    <a:pt x="18547" y="4004"/>
                    <a:pt x="20582" y="3436"/>
                    <a:pt x="21316" y="3103"/>
                  </a:cubicBezTo>
                  <a:cubicBezTo>
                    <a:pt x="24251" y="5905"/>
                    <a:pt x="29722" y="9874"/>
                    <a:pt x="36493" y="10742"/>
                  </a:cubicBezTo>
                  <a:lnTo>
                    <a:pt x="23084" y="1669"/>
                  </a:lnTo>
                  <a:cubicBezTo>
                    <a:pt x="23084" y="1669"/>
                    <a:pt x="22867" y="849"/>
                    <a:pt x="22064" y="849"/>
                  </a:cubicBezTo>
                  <a:cubicBezTo>
                    <a:pt x="21923" y="849"/>
                    <a:pt x="21763" y="875"/>
                    <a:pt x="21583" y="935"/>
                  </a:cubicBezTo>
                  <a:lnTo>
                    <a:pt x="15678" y="1"/>
                  </a:ln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86"/>
            <p:cNvSpPr/>
            <p:nvPr/>
          </p:nvSpPr>
          <p:spPr>
            <a:xfrm>
              <a:off x="4241525" y="3991625"/>
              <a:ext cx="447850" cy="222700"/>
            </a:xfrm>
            <a:custGeom>
              <a:avLst/>
              <a:gdLst/>
              <a:ahLst/>
              <a:cxnLst/>
              <a:rect l="l" t="t" r="r" b="b"/>
              <a:pathLst>
                <a:path w="17914" h="8908" extrusionOk="0">
                  <a:moveTo>
                    <a:pt x="1" y="1"/>
                  </a:moveTo>
                  <a:cubicBezTo>
                    <a:pt x="2069" y="1068"/>
                    <a:pt x="9708" y="5004"/>
                    <a:pt x="14845" y="7439"/>
                  </a:cubicBezTo>
                  <a:cubicBezTo>
                    <a:pt x="16046" y="8007"/>
                    <a:pt x="17146" y="8507"/>
                    <a:pt x="17914" y="8907"/>
                  </a:cubicBezTo>
                  <a:cubicBezTo>
                    <a:pt x="17747" y="8474"/>
                    <a:pt x="17580" y="8140"/>
                    <a:pt x="17480" y="7973"/>
                  </a:cubicBezTo>
                  <a:cubicBezTo>
                    <a:pt x="15078" y="6606"/>
                    <a:pt x="11242" y="4571"/>
                    <a:pt x="8807" y="3403"/>
                  </a:cubicBezTo>
                  <a:cubicBezTo>
                    <a:pt x="8340" y="3170"/>
                    <a:pt x="7973" y="2970"/>
                    <a:pt x="7640" y="2836"/>
                  </a:cubicBezTo>
                  <a:cubicBezTo>
                    <a:pt x="7173" y="2669"/>
                    <a:pt x="6739" y="2469"/>
                    <a:pt x="6305" y="2302"/>
                  </a:cubicBezTo>
                  <a:cubicBezTo>
                    <a:pt x="2736" y="935"/>
                    <a:pt x="68" y="1"/>
                    <a:pt x="1" y="1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86"/>
            <p:cNvSpPr/>
            <p:nvPr/>
          </p:nvSpPr>
          <p:spPr>
            <a:xfrm>
              <a:off x="4057225" y="4302700"/>
              <a:ext cx="426175" cy="186825"/>
            </a:xfrm>
            <a:custGeom>
              <a:avLst/>
              <a:gdLst/>
              <a:ahLst/>
              <a:cxnLst/>
              <a:rect l="l" t="t" r="r" b="b"/>
              <a:pathLst>
                <a:path w="17047" h="7473" extrusionOk="0">
                  <a:moveTo>
                    <a:pt x="1" y="0"/>
                  </a:moveTo>
                  <a:cubicBezTo>
                    <a:pt x="2169" y="1067"/>
                    <a:pt x="10675" y="5070"/>
                    <a:pt x="15745" y="7472"/>
                  </a:cubicBezTo>
                  <a:cubicBezTo>
                    <a:pt x="15545" y="6872"/>
                    <a:pt x="15245" y="6538"/>
                    <a:pt x="15245" y="6538"/>
                  </a:cubicBezTo>
                  <a:lnTo>
                    <a:pt x="15245" y="6538"/>
                  </a:lnTo>
                  <a:cubicBezTo>
                    <a:pt x="15278" y="6538"/>
                    <a:pt x="16046" y="6972"/>
                    <a:pt x="17046" y="7239"/>
                  </a:cubicBezTo>
                  <a:cubicBezTo>
                    <a:pt x="14244" y="5704"/>
                    <a:pt x="10608" y="3669"/>
                    <a:pt x="8607" y="2702"/>
                  </a:cubicBezTo>
                  <a:cubicBezTo>
                    <a:pt x="3337" y="16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86"/>
            <p:cNvSpPr/>
            <p:nvPr/>
          </p:nvSpPr>
          <p:spPr>
            <a:xfrm>
              <a:off x="3897125" y="4527850"/>
              <a:ext cx="319425" cy="166800"/>
            </a:xfrm>
            <a:custGeom>
              <a:avLst/>
              <a:gdLst/>
              <a:ahLst/>
              <a:cxnLst/>
              <a:rect l="l" t="t" r="r" b="b"/>
              <a:pathLst>
                <a:path w="12777" h="6672" extrusionOk="0">
                  <a:moveTo>
                    <a:pt x="0" y="1"/>
                  </a:moveTo>
                  <a:cubicBezTo>
                    <a:pt x="1735" y="1001"/>
                    <a:pt x="7272" y="4070"/>
                    <a:pt x="11942" y="6672"/>
                  </a:cubicBezTo>
                  <a:cubicBezTo>
                    <a:pt x="11942" y="5971"/>
                    <a:pt x="11809" y="5538"/>
                    <a:pt x="11809" y="5504"/>
                  </a:cubicBezTo>
                  <a:cubicBezTo>
                    <a:pt x="11842" y="5504"/>
                    <a:pt x="12176" y="5705"/>
                    <a:pt x="12776" y="5938"/>
                  </a:cubicBezTo>
                  <a:cubicBezTo>
                    <a:pt x="11108" y="4904"/>
                    <a:pt x="9507" y="3903"/>
                    <a:pt x="8440" y="3303"/>
                  </a:cubicBezTo>
                  <a:cubicBezTo>
                    <a:pt x="3303" y="36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E5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86"/>
            <p:cNvSpPr/>
            <p:nvPr/>
          </p:nvSpPr>
          <p:spPr>
            <a:xfrm>
              <a:off x="3136575" y="2550600"/>
              <a:ext cx="3265700" cy="1393000"/>
            </a:xfrm>
            <a:custGeom>
              <a:avLst/>
              <a:gdLst/>
              <a:ahLst/>
              <a:cxnLst/>
              <a:rect l="l" t="t" r="r" b="b"/>
              <a:pathLst>
                <a:path w="130628" h="55720" extrusionOk="0">
                  <a:moveTo>
                    <a:pt x="130627" y="1"/>
                  </a:moveTo>
                  <a:lnTo>
                    <a:pt x="95602" y="10775"/>
                  </a:lnTo>
                  <a:cubicBezTo>
                    <a:pt x="95602" y="10775"/>
                    <a:pt x="91232" y="12376"/>
                    <a:pt x="85462" y="14277"/>
                  </a:cubicBezTo>
                  <a:cubicBezTo>
                    <a:pt x="85395" y="14344"/>
                    <a:pt x="85295" y="14344"/>
                    <a:pt x="85228" y="14378"/>
                  </a:cubicBezTo>
                  <a:cubicBezTo>
                    <a:pt x="84394" y="14611"/>
                    <a:pt x="83560" y="14911"/>
                    <a:pt x="82660" y="15211"/>
                  </a:cubicBezTo>
                  <a:cubicBezTo>
                    <a:pt x="80992" y="15745"/>
                    <a:pt x="79224" y="16346"/>
                    <a:pt x="77456" y="16913"/>
                  </a:cubicBezTo>
                  <a:cubicBezTo>
                    <a:pt x="74654" y="17847"/>
                    <a:pt x="71885" y="18714"/>
                    <a:pt x="69383" y="19448"/>
                  </a:cubicBezTo>
                  <a:cubicBezTo>
                    <a:pt x="68550" y="19715"/>
                    <a:pt x="67782" y="19915"/>
                    <a:pt x="67048" y="20115"/>
                  </a:cubicBezTo>
                  <a:cubicBezTo>
                    <a:pt x="63813" y="21049"/>
                    <a:pt x="61311" y="21616"/>
                    <a:pt x="60210" y="21683"/>
                  </a:cubicBezTo>
                  <a:cubicBezTo>
                    <a:pt x="60169" y="21684"/>
                    <a:pt x="60127" y="21684"/>
                    <a:pt x="60083" y="21684"/>
                  </a:cubicBezTo>
                  <a:cubicBezTo>
                    <a:pt x="54945" y="21684"/>
                    <a:pt x="33689" y="15872"/>
                    <a:pt x="29422" y="15111"/>
                  </a:cubicBezTo>
                  <a:cubicBezTo>
                    <a:pt x="29110" y="15059"/>
                    <a:pt x="28752" y="15034"/>
                    <a:pt x="28356" y="15034"/>
                  </a:cubicBezTo>
                  <a:cubicBezTo>
                    <a:pt x="23241" y="15034"/>
                    <a:pt x="11705" y="19141"/>
                    <a:pt x="9507" y="19915"/>
                  </a:cubicBezTo>
                  <a:cubicBezTo>
                    <a:pt x="7106" y="20749"/>
                    <a:pt x="6238" y="28554"/>
                    <a:pt x="4237" y="32457"/>
                  </a:cubicBezTo>
                  <a:cubicBezTo>
                    <a:pt x="2436" y="35926"/>
                    <a:pt x="1" y="40096"/>
                    <a:pt x="2569" y="41931"/>
                  </a:cubicBezTo>
                  <a:cubicBezTo>
                    <a:pt x="2903" y="42197"/>
                    <a:pt x="3270" y="42364"/>
                    <a:pt x="3770" y="42531"/>
                  </a:cubicBezTo>
                  <a:cubicBezTo>
                    <a:pt x="4170" y="42631"/>
                    <a:pt x="4571" y="42698"/>
                    <a:pt x="5004" y="42698"/>
                  </a:cubicBezTo>
                  <a:cubicBezTo>
                    <a:pt x="9607" y="42698"/>
                    <a:pt x="16746" y="36560"/>
                    <a:pt x="16679" y="31423"/>
                  </a:cubicBezTo>
                  <a:cubicBezTo>
                    <a:pt x="16679" y="31423"/>
                    <a:pt x="17113" y="31356"/>
                    <a:pt x="17747" y="31190"/>
                  </a:cubicBezTo>
                  <a:cubicBezTo>
                    <a:pt x="19214" y="30856"/>
                    <a:pt x="21716" y="30055"/>
                    <a:pt x="22717" y="28788"/>
                  </a:cubicBezTo>
                  <a:cubicBezTo>
                    <a:pt x="22750" y="28754"/>
                    <a:pt x="22784" y="28688"/>
                    <a:pt x="22850" y="28621"/>
                  </a:cubicBezTo>
                  <a:cubicBezTo>
                    <a:pt x="22850" y="28621"/>
                    <a:pt x="23351" y="28921"/>
                    <a:pt x="24185" y="29422"/>
                  </a:cubicBezTo>
                  <a:cubicBezTo>
                    <a:pt x="24752" y="29755"/>
                    <a:pt x="25552" y="30222"/>
                    <a:pt x="26453" y="30756"/>
                  </a:cubicBezTo>
                  <a:cubicBezTo>
                    <a:pt x="27087" y="31123"/>
                    <a:pt x="27754" y="31523"/>
                    <a:pt x="28454" y="31923"/>
                  </a:cubicBezTo>
                  <a:cubicBezTo>
                    <a:pt x="35926" y="36226"/>
                    <a:pt x="48569" y="43432"/>
                    <a:pt x="52638" y="45133"/>
                  </a:cubicBezTo>
                  <a:cubicBezTo>
                    <a:pt x="52938" y="45233"/>
                    <a:pt x="53239" y="45400"/>
                    <a:pt x="53539" y="45533"/>
                  </a:cubicBezTo>
                  <a:lnTo>
                    <a:pt x="54273" y="45900"/>
                  </a:lnTo>
                  <a:lnTo>
                    <a:pt x="54540" y="46034"/>
                  </a:lnTo>
                  <a:cubicBezTo>
                    <a:pt x="55207" y="46367"/>
                    <a:pt x="55874" y="46734"/>
                    <a:pt x="56541" y="47134"/>
                  </a:cubicBezTo>
                  <a:cubicBezTo>
                    <a:pt x="61545" y="50203"/>
                    <a:pt x="67515" y="54806"/>
                    <a:pt x="70384" y="55607"/>
                  </a:cubicBezTo>
                  <a:cubicBezTo>
                    <a:pt x="70659" y="55682"/>
                    <a:pt x="70935" y="55720"/>
                    <a:pt x="71168" y="55720"/>
                  </a:cubicBezTo>
                  <a:cubicBezTo>
                    <a:pt x="71245" y="55720"/>
                    <a:pt x="71318" y="55715"/>
                    <a:pt x="71385" y="55707"/>
                  </a:cubicBezTo>
                  <a:cubicBezTo>
                    <a:pt x="72052" y="55540"/>
                    <a:pt x="73286" y="55273"/>
                    <a:pt x="74854" y="54940"/>
                  </a:cubicBezTo>
                  <a:cubicBezTo>
                    <a:pt x="75221" y="54873"/>
                    <a:pt x="75621" y="54773"/>
                    <a:pt x="76055" y="54706"/>
                  </a:cubicBezTo>
                  <a:cubicBezTo>
                    <a:pt x="77356" y="54406"/>
                    <a:pt x="78790" y="54073"/>
                    <a:pt x="80225" y="53772"/>
                  </a:cubicBezTo>
                  <a:cubicBezTo>
                    <a:pt x="80291" y="53772"/>
                    <a:pt x="80358" y="53739"/>
                    <a:pt x="80425" y="53739"/>
                  </a:cubicBezTo>
                  <a:cubicBezTo>
                    <a:pt x="84194" y="52938"/>
                    <a:pt x="87563" y="52205"/>
                    <a:pt x="87563" y="52205"/>
                  </a:cubicBezTo>
                  <a:cubicBezTo>
                    <a:pt x="87563" y="52205"/>
                    <a:pt x="88197" y="52038"/>
                    <a:pt x="89364" y="51771"/>
                  </a:cubicBezTo>
                  <a:cubicBezTo>
                    <a:pt x="91199" y="51371"/>
                    <a:pt x="94235" y="50704"/>
                    <a:pt x="97971" y="49870"/>
                  </a:cubicBezTo>
                  <a:cubicBezTo>
                    <a:pt x="98237" y="49770"/>
                    <a:pt x="98538" y="49736"/>
                    <a:pt x="98804" y="49636"/>
                  </a:cubicBezTo>
                  <a:cubicBezTo>
                    <a:pt x="108278" y="47535"/>
                    <a:pt x="121587" y="44599"/>
                    <a:pt x="130627" y="42731"/>
                  </a:cubicBezTo>
                  <a:lnTo>
                    <a:pt x="1306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86"/>
            <p:cNvSpPr/>
            <p:nvPr/>
          </p:nvSpPr>
          <p:spPr>
            <a:xfrm>
              <a:off x="5203875" y="2905850"/>
              <a:ext cx="381975" cy="938200"/>
            </a:xfrm>
            <a:custGeom>
              <a:avLst/>
              <a:gdLst/>
              <a:ahLst/>
              <a:cxnLst/>
              <a:rect l="l" t="t" r="r" b="b"/>
              <a:pathLst>
                <a:path w="15279" h="37528" extrusionOk="0">
                  <a:moveTo>
                    <a:pt x="2770" y="1"/>
                  </a:moveTo>
                  <a:cubicBezTo>
                    <a:pt x="2703" y="34"/>
                    <a:pt x="2603" y="34"/>
                    <a:pt x="2536" y="67"/>
                  </a:cubicBezTo>
                  <a:cubicBezTo>
                    <a:pt x="1702" y="334"/>
                    <a:pt x="868" y="635"/>
                    <a:pt x="1" y="901"/>
                  </a:cubicBezTo>
                  <a:lnTo>
                    <a:pt x="6672" y="37528"/>
                  </a:lnTo>
                  <a:cubicBezTo>
                    <a:pt x="8507" y="37094"/>
                    <a:pt x="11543" y="36427"/>
                    <a:pt x="15279" y="35593"/>
                  </a:cubicBezTo>
                  <a:lnTo>
                    <a:pt x="2770" y="1"/>
                  </a:ln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86"/>
            <p:cNvSpPr/>
            <p:nvPr/>
          </p:nvSpPr>
          <p:spPr>
            <a:xfrm>
              <a:off x="5215550" y="2519750"/>
              <a:ext cx="1186725" cy="1416025"/>
            </a:xfrm>
            <a:custGeom>
              <a:avLst/>
              <a:gdLst/>
              <a:ahLst/>
              <a:cxnLst/>
              <a:rect l="l" t="t" r="r" b="b"/>
              <a:pathLst>
                <a:path w="47469" h="56641" extrusionOk="0">
                  <a:moveTo>
                    <a:pt x="47468" y="0"/>
                  </a:moveTo>
                  <a:lnTo>
                    <a:pt x="5838" y="13477"/>
                  </a:lnTo>
                  <a:lnTo>
                    <a:pt x="4571" y="13877"/>
                  </a:lnTo>
                  <a:cubicBezTo>
                    <a:pt x="4571" y="13877"/>
                    <a:pt x="3635" y="13395"/>
                    <a:pt x="2356" y="13395"/>
                  </a:cubicBezTo>
                  <a:cubicBezTo>
                    <a:pt x="1644" y="13395"/>
                    <a:pt x="825" y="13545"/>
                    <a:pt x="1" y="14010"/>
                  </a:cubicBezTo>
                  <a:cubicBezTo>
                    <a:pt x="1" y="14010"/>
                    <a:pt x="3237" y="27887"/>
                    <a:pt x="6406" y="39829"/>
                  </a:cubicBezTo>
                  <a:cubicBezTo>
                    <a:pt x="8774" y="48802"/>
                    <a:pt x="11076" y="56641"/>
                    <a:pt x="11943" y="56641"/>
                  </a:cubicBezTo>
                  <a:cubicBezTo>
                    <a:pt x="13944" y="56641"/>
                    <a:pt x="15512" y="54106"/>
                    <a:pt x="15512" y="54106"/>
                  </a:cubicBezTo>
                  <a:lnTo>
                    <a:pt x="17847" y="53605"/>
                  </a:lnTo>
                  <a:lnTo>
                    <a:pt x="18814" y="53372"/>
                  </a:lnTo>
                  <a:lnTo>
                    <a:pt x="31190" y="50637"/>
                  </a:lnTo>
                  <a:lnTo>
                    <a:pt x="31957" y="50470"/>
                  </a:lnTo>
                  <a:lnTo>
                    <a:pt x="34793" y="49836"/>
                  </a:lnTo>
                  <a:lnTo>
                    <a:pt x="35460" y="49703"/>
                  </a:lnTo>
                  <a:lnTo>
                    <a:pt x="47468" y="47034"/>
                  </a:lnTo>
                  <a:lnTo>
                    <a:pt x="47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86"/>
            <p:cNvSpPr/>
            <p:nvPr/>
          </p:nvSpPr>
          <p:spPr>
            <a:xfrm>
              <a:off x="6192925" y="2618975"/>
              <a:ext cx="206850" cy="634650"/>
            </a:xfrm>
            <a:custGeom>
              <a:avLst/>
              <a:gdLst/>
              <a:ahLst/>
              <a:cxnLst/>
              <a:rect l="l" t="t" r="r" b="b"/>
              <a:pathLst>
                <a:path w="8274" h="25386" extrusionOk="0">
                  <a:moveTo>
                    <a:pt x="8273" y="1"/>
                  </a:moveTo>
                  <a:cubicBezTo>
                    <a:pt x="5905" y="401"/>
                    <a:pt x="2035" y="1368"/>
                    <a:pt x="668" y="3470"/>
                  </a:cubicBezTo>
                  <a:cubicBezTo>
                    <a:pt x="134" y="4304"/>
                    <a:pt x="1" y="5205"/>
                    <a:pt x="301" y="6172"/>
                  </a:cubicBezTo>
                  <a:cubicBezTo>
                    <a:pt x="734" y="7640"/>
                    <a:pt x="2035" y="7806"/>
                    <a:pt x="3170" y="7907"/>
                  </a:cubicBezTo>
                  <a:cubicBezTo>
                    <a:pt x="4704" y="8073"/>
                    <a:pt x="5905" y="8240"/>
                    <a:pt x="5605" y="11009"/>
                  </a:cubicBezTo>
                  <a:cubicBezTo>
                    <a:pt x="5505" y="12210"/>
                    <a:pt x="5104" y="13577"/>
                    <a:pt x="4704" y="15045"/>
                  </a:cubicBezTo>
                  <a:cubicBezTo>
                    <a:pt x="3770" y="18314"/>
                    <a:pt x="2869" y="21650"/>
                    <a:pt x="4504" y="23684"/>
                  </a:cubicBezTo>
                  <a:cubicBezTo>
                    <a:pt x="5238" y="24685"/>
                    <a:pt x="6505" y="25219"/>
                    <a:pt x="8273" y="25386"/>
                  </a:cubicBezTo>
                  <a:lnTo>
                    <a:pt x="8273" y="24719"/>
                  </a:lnTo>
                  <a:cubicBezTo>
                    <a:pt x="6705" y="24552"/>
                    <a:pt x="5638" y="24051"/>
                    <a:pt x="5004" y="23251"/>
                  </a:cubicBezTo>
                  <a:cubicBezTo>
                    <a:pt x="3570" y="21516"/>
                    <a:pt x="4504" y="18347"/>
                    <a:pt x="5338" y="15245"/>
                  </a:cubicBezTo>
                  <a:cubicBezTo>
                    <a:pt x="5738" y="13811"/>
                    <a:pt x="6172" y="12376"/>
                    <a:pt x="6305" y="11142"/>
                  </a:cubicBezTo>
                  <a:cubicBezTo>
                    <a:pt x="6672" y="7706"/>
                    <a:pt x="4804" y="7506"/>
                    <a:pt x="3303" y="7306"/>
                  </a:cubicBezTo>
                  <a:cubicBezTo>
                    <a:pt x="2236" y="7139"/>
                    <a:pt x="1335" y="7039"/>
                    <a:pt x="1001" y="6005"/>
                  </a:cubicBezTo>
                  <a:cubicBezTo>
                    <a:pt x="734" y="5205"/>
                    <a:pt x="868" y="4537"/>
                    <a:pt x="1302" y="3870"/>
                  </a:cubicBezTo>
                  <a:cubicBezTo>
                    <a:pt x="2536" y="2036"/>
                    <a:pt x="6138" y="1135"/>
                    <a:pt x="8273" y="668"/>
                  </a:cubicBezTo>
                  <a:lnTo>
                    <a:pt x="8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86"/>
            <p:cNvSpPr/>
            <p:nvPr/>
          </p:nvSpPr>
          <p:spPr>
            <a:xfrm>
              <a:off x="5634200" y="3104625"/>
              <a:ext cx="465350" cy="559300"/>
            </a:xfrm>
            <a:custGeom>
              <a:avLst/>
              <a:gdLst/>
              <a:ahLst/>
              <a:cxnLst/>
              <a:rect l="l" t="t" r="r" b="b"/>
              <a:pathLst>
                <a:path w="18614" h="22372" extrusionOk="0">
                  <a:moveTo>
                    <a:pt x="10341" y="689"/>
                  </a:moveTo>
                  <a:cubicBezTo>
                    <a:pt x="11575" y="689"/>
                    <a:pt x="12843" y="956"/>
                    <a:pt x="13944" y="1456"/>
                  </a:cubicBezTo>
                  <a:cubicBezTo>
                    <a:pt x="15078" y="2024"/>
                    <a:pt x="16078" y="2791"/>
                    <a:pt x="16912" y="3791"/>
                  </a:cubicBezTo>
                  <a:cubicBezTo>
                    <a:pt x="18313" y="5626"/>
                    <a:pt x="18247" y="7194"/>
                    <a:pt x="16712" y="8461"/>
                  </a:cubicBezTo>
                  <a:cubicBezTo>
                    <a:pt x="13743" y="10930"/>
                    <a:pt x="14210" y="12531"/>
                    <a:pt x="14677" y="14232"/>
                  </a:cubicBezTo>
                  <a:cubicBezTo>
                    <a:pt x="14978" y="15266"/>
                    <a:pt x="15245" y="16300"/>
                    <a:pt x="14744" y="17768"/>
                  </a:cubicBezTo>
                  <a:cubicBezTo>
                    <a:pt x="14311" y="19069"/>
                    <a:pt x="12843" y="20203"/>
                    <a:pt x="10641" y="20937"/>
                  </a:cubicBezTo>
                  <a:cubicBezTo>
                    <a:pt x="9088" y="21455"/>
                    <a:pt x="7357" y="21713"/>
                    <a:pt x="5844" y="21713"/>
                  </a:cubicBezTo>
                  <a:cubicBezTo>
                    <a:pt x="4432" y="21713"/>
                    <a:pt x="3211" y="21488"/>
                    <a:pt x="2502" y="21037"/>
                  </a:cubicBezTo>
                  <a:cubicBezTo>
                    <a:pt x="1368" y="20270"/>
                    <a:pt x="667" y="18735"/>
                    <a:pt x="734" y="17101"/>
                  </a:cubicBezTo>
                  <a:cubicBezTo>
                    <a:pt x="834" y="15033"/>
                    <a:pt x="2135" y="13131"/>
                    <a:pt x="4237" y="12031"/>
                  </a:cubicBezTo>
                  <a:cubicBezTo>
                    <a:pt x="5204" y="11530"/>
                    <a:pt x="5804" y="10930"/>
                    <a:pt x="5971" y="10229"/>
                  </a:cubicBezTo>
                  <a:cubicBezTo>
                    <a:pt x="6238" y="9195"/>
                    <a:pt x="5538" y="8128"/>
                    <a:pt x="4870" y="7094"/>
                  </a:cubicBezTo>
                  <a:cubicBezTo>
                    <a:pt x="4003" y="5726"/>
                    <a:pt x="3169" y="4459"/>
                    <a:pt x="4337" y="3191"/>
                  </a:cubicBezTo>
                  <a:cubicBezTo>
                    <a:pt x="4904" y="2557"/>
                    <a:pt x="5638" y="2024"/>
                    <a:pt x="6505" y="1590"/>
                  </a:cubicBezTo>
                  <a:cubicBezTo>
                    <a:pt x="7706" y="956"/>
                    <a:pt x="9040" y="689"/>
                    <a:pt x="10341" y="689"/>
                  </a:cubicBezTo>
                  <a:close/>
                  <a:moveTo>
                    <a:pt x="10264" y="1"/>
                  </a:moveTo>
                  <a:cubicBezTo>
                    <a:pt x="8874" y="1"/>
                    <a:pt x="7471" y="312"/>
                    <a:pt x="6171" y="956"/>
                  </a:cubicBezTo>
                  <a:cubicBezTo>
                    <a:pt x="5204" y="1423"/>
                    <a:pt x="4403" y="2024"/>
                    <a:pt x="3803" y="2724"/>
                  </a:cubicBezTo>
                  <a:cubicBezTo>
                    <a:pt x="2302" y="4392"/>
                    <a:pt x="3336" y="5993"/>
                    <a:pt x="4303" y="7461"/>
                  </a:cubicBezTo>
                  <a:cubicBezTo>
                    <a:pt x="4904" y="8428"/>
                    <a:pt x="5504" y="9295"/>
                    <a:pt x="5304" y="10063"/>
                  </a:cubicBezTo>
                  <a:cubicBezTo>
                    <a:pt x="5171" y="10563"/>
                    <a:pt x="4704" y="10997"/>
                    <a:pt x="3903" y="11430"/>
                  </a:cubicBezTo>
                  <a:cubicBezTo>
                    <a:pt x="1568" y="12664"/>
                    <a:pt x="167" y="14733"/>
                    <a:pt x="67" y="17068"/>
                  </a:cubicBezTo>
                  <a:cubicBezTo>
                    <a:pt x="0" y="18936"/>
                    <a:pt x="801" y="20670"/>
                    <a:pt x="2135" y="21571"/>
                  </a:cubicBezTo>
                  <a:cubicBezTo>
                    <a:pt x="2969" y="22105"/>
                    <a:pt x="4303" y="22371"/>
                    <a:pt x="5838" y="22371"/>
                  </a:cubicBezTo>
                  <a:cubicBezTo>
                    <a:pt x="7406" y="22371"/>
                    <a:pt x="9207" y="22071"/>
                    <a:pt x="10841" y="21504"/>
                  </a:cubicBezTo>
                  <a:cubicBezTo>
                    <a:pt x="13210" y="20737"/>
                    <a:pt x="14844" y="19436"/>
                    <a:pt x="15378" y="17935"/>
                  </a:cubicBezTo>
                  <a:cubicBezTo>
                    <a:pt x="15945" y="16300"/>
                    <a:pt x="15611" y="15100"/>
                    <a:pt x="15345" y="13999"/>
                  </a:cubicBezTo>
                  <a:cubicBezTo>
                    <a:pt x="14878" y="12431"/>
                    <a:pt x="14544" y="11163"/>
                    <a:pt x="17179" y="8962"/>
                  </a:cubicBezTo>
                  <a:cubicBezTo>
                    <a:pt x="18113" y="8161"/>
                    <a:pt x="18614" y="7261"/>
                    <a:pt x="18614" y="6260"/>
                  </a:cubicBezTo>
                  <a:cubicBezTo>
                    <a:pt x="18580" y="5359"/>
                    <a:pt x="18180" y="4392"/>
                    <a:pt x="17379" y="3391"/>
                  </a:cubicBezTo>
                  <a:cubicBezTo>
                    <a:pt x="15637" y="1186"/>
                    <a:pt x="12976" y="1"/>
                    <a:pt x="102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86"/>
            <p:cNvSpPr/>
            <p:nvPr/>
          </p:nvSpPr>
          <p:spPr>
            <a:xfrm>
              <a:off x="5765125" y="2815925"/>
              <a:ext cx="444500" cy="266750"/>
            </a:xfrm>
            <a:custGeom>
              <a:avLst/>
              <a:gdLst/>
              <a:ahLst/>
              <a:cxnLst/>
              <a:rect l="l" t="t" r="r" b="b"/>
              <a:pathLst>
                <a:path w="17780" h="10670" extrusionOk="0">
                  <a:moveTo>
                    <a:pt x="7773" y="629"/>
                  </a:moveTo>
                  <a:cubicBezTo>
                    <a:pt x="8940" y="629"/>
                    <a:pt x="10074" y="829"/>
                    <a:pt x="11142" y="1229"/>
                  </a:cubicBezTo>
                  <a:cubicBezTo>
                    <a:pt x="12242" y="1596"/>
                    <a:pt x="13243" y="2130"/>
                    <a:pt x="14110" y="2897"/>
                  </a:cubicBezTo>
                  <a:cubicBezTo>
                    <a:pt x="15845" y="4432"/>
                    <a:pt x="17113" y="6633"/>
                    <a:pt x="16946" y="8234"/>
                  </a:cubicBezTo>
                  <a:cubicBezTo>
                    <a:pt x="16846" y="8835"/>
                    <a:pt x="16612" y="9302"/>
                    <a:pt x="16112" y="9569"/>
                  </a:cubicBezTo>
                  <a:cubicBezTo>
                    <a:pt x="15622" y="9808"/>
                    <a:pt x="15163" y="9989"/>
                    <a:pt x="14607" y="9989"/>
                  </a:cubicBezTo>
                  <a:cubicBezTo>
                    <a:pt x="13537" y="9989"/>
                    <a:pt x="12108" y="9318"/>
                    <a:pt x="9407" y="7100"/>
                  </a:cubicBezTo>
                  <a:cubicBezTo>
                    <a:pt x="7239" y="5332"/>
                    <a:pt x="5004" y="5166"/>
                    <a:pt x="3403" y="5099"/>
                  </a:cubicBezTo>
                  <a:cubicBezTo>
                    <a:pt x="1802" y="4965"/>
                    <a:pt x="1001" y="4899"/>
                    <a:pt x="834" y="3931"/>
                  </a:cubicBezTo>
                  <a:cubicBezTo>
                    <a:pt x="768" y="3498"/>
                    <a:pt x="834" y="3131"/>
                    <a:pt x="1101" y="2764"/>
                  </a:cubicBezTo>
                  <a:cubicBezTo>
                    <a:pt x="1968" y="1463"/>
                    <a:pt x="4837" y="963"/>
                    <a:pt x="5971" y="796"/>
                  </a:cubicBezTo>
                  <a:cubicBezTo>
                    <a:pt x="6572" y="729"/>
                    <a:pt x="7172" y="629"/>
                    <a:pt x="7773" y="629"/>
                  </a:cubicBezTo>
                  <a:close/>
                  <a:moveTo>
                    <a:pt x="7674" y="0"/>
                  </a:moveTo>
                  <a:cubicBezTo>
                    <a:pt x="7043" y="0"/>
                    <a:pt x="6406" y="54"/>
                    <a:pt x="5771" y="162"/>
                  </a:cubicBezTo>
                  <a:cubicBezTo>
                    <a:pt x="3803" y="496"/>
                    <a:pt x="1401" y="1096"/>
                    <a:pt x="467" y="2430"/>
                  </a:cubicBezTo>
                  <a:cubicBezTo>
                    <a:pt x="134" y="2931"/>
                    <a:pt x="0" y="3464"/>
                    <a:pt x="134" y="4098"/>
                  </a:cubicBezTo>
                  <a:cubicBezTo>
                    <a:pt x="434" y="5599"/>
                    <a:pt x="1768" y="5666"/>
                    <a:pt x="3303" y="5799"/>
                  </a:cubicBezTo>
                  <a:cubicBezTo>
                    <a:pt x="4937" y="5933"/>
                    <a:pt x="6939" y="6066"/>
                    <a:pt x="8940" y="7667"/>
                  </a:cubicBezTo>
                  <a:cubicBezTo>
                    <a:pt x="10942" y="9302"/>
                    <a:pt x="12309" y="10169"/>
                    <a:pt x="13443" y="10503"/>
                  </a:cubicBezTo>
                  <a:cubicBezTo>
                    <a:pt x="13844" y="10636"/>
                    <a:pt x="14177" y="10669"/>
                    <a:pt x="14511" y="10669"/>
                  </a:cubicBezTo>
                  <a:cubicBezTo>
                    <a:pt x="15245" y="10669"/>
                    <a:pt x="15812" y="10436"/>
                    <a:pt x="16345" y="10169"/>
                  </a:cubicBezTo>
                  <a:cubicBezTo>
                    <a:pt x="17079" y="9802"/>
                    <a:pt x="17480" y="9168"/>
                    <a:pt x="17580" y="8301"/>
                  </a:cubicBezTo>
                  <a:cubicBezTo>
                    <a:pt x="17780" y="6500"/>
                    <a:pt x="16479" y="4065"/>
                    <a:pt x="14444" y="2397"/>
                  </a:cubicBezTo>
                  <a:cubicBezTo>
                    <a:pt x="12555" y="827"/>
                    <a:pt x="10158" y="0"/>
                    <a:pt x="7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86"/>
            <p:cNvSpPr/>
            <p:nvPr/>
          </p:nvSpPr>
          <p:spPr>
            <a:xfrm>
              <a:off x="5494100" y="2961150"/>
              <a:ext cx="275225" cy="204075"/>
            </a:xfrm>
            <a:custGeom>
              <a:avLst/>
              <a:gdLst/>
              <a:ahLst/>
              <a:cxnLst/>
              <a:rect l="l" t="t" r="r" b="b"/>
              <a:pathLst>
                <a:path w="11009" h="8163" extrusionOk="0">
                  <a:moveTo>
                    <a:pt x="4570" y="624"/>
                  </a:moveTo>
                  <a:cubicBezTo>
                    <a:pt x="5337" y="624"/>
                    <a:pt x="6105" y="691"/>
                    <a:pt x="6572" y="791"/>
                  </a:cubicBezTo>
                  <a:lnTo>
                    <a:pt x="6605" y="791"/>
                  </a:lnTo>
                  <a:cubicBezTo>
                    <a:pt x="8106" y="824"/>
                    <a:pt x="9574" y="1892"/>
                    <a:pt x="10074" y="2859"/>
                  </a:cubicBezTo>
                  <a:cubicBezTo>
                    <a:pt x="10241" y="3126"/>
                    <a:pt x="10408" y="3526"/>
                    <a:pt x="10174" y="3793"/>
                  </a:cubicBezTo>
                  <a:cubicBezTo>
                    <a:pt x="9998" y="4057"/>
                    <a:pt x="9565" y="4166"/>
                    <a:pt x="8919" y="4166"/>
                  </a:cubicBezTo>
                  <a:cubicBezTo>
                    <a:pt x="8830" y="4166"/>
                    <a:pt x="8737" y="4164"/>
                    <a:pt x="8640" y="4160"/>
                  </a:cubicBezTo>
                  <a:cubicBezTo>
                    <a:pt x="8522" y="4153"/>
                    <a:pt x="8408" y="4150"/>
                    <a:pt x="8297" y="4150"/>
                  </a:cubicBezTo>
                  <a:cubicBezTo>
                    <a:pt x="6143" y="4150"/>
                    <a:pt x="5230" y="5343"/>
                    <a:pt x="4437" y="6295"/>
                  </a:cubicBezTo>
                  <a:cubicBezTo>
                    <a:pt x="3860" y="7016"/>
                    <a:pt x="3508" y="7463"/>
                    <a:pt x="2884" y="7463"/>
                  </a:cubicBezTo>
                  <a:cubicBezTo>
                    <a:pt x="2786" y="7463"/>
                    <a:pt x="2682" y="7452"/>
                    <a:pt x="2569" y="7429"/>
                  </a:cubicBezTo>
                  <a:cubicBezTo>
                    <a:pt x="1668" y="7262"/>
                    <a:pt x="1268" y="6328"/>
                    <a:pt x="1101" y="5761"/>
                  </a:cubicBezTo>
                  <a:cubicBezTo>
                    <a:pt x="634" y="4160"/>
                    <a:pt x="901" y="2092"/>
                    <a:pt x="1635" y="1358"/>
                  </a:cubicBezTo>
                  <a:cubicBezTo>
                    <a:pt x="2269" y="791"/>
                    <a:pt x="3436" y="624"/>
                    <a:pt x="4570" y="624"/>
                  </a:cubicBezTo>
                  <a:close/>
                  <a:moveTo>
                    <a:pt x="4588" y="1"/>
                  </a:moveTo>
                  <a:cubicBezTo>
                    <a:pt x="3418" y="1"/>
                    <a:pt x="2047" y="181"/>
                    <a:pt x="1268" y="924"/>
                  </a:cubicBezTo>
                  <a:cubicBezTo>
                    <a:pt x="167" y="1925"/>
                    <a:pt x="0" y="4327"/>
                    <a:pt x="501" y="5995"/>
                  </a:cubicBezTo>
                  <a:cubicBezTo>
                    <a:pt x="868" y="7195"/>
                    <a:pt x="1601" y="7963"/>
                    <a:pt x="2502" y="8129"/>
                  </a:cubicBezTo>
                  <a:cubicBezTo>
                    <a:pt x="2635" y="8163"/>
                    <a:pt x="2769" y="8163"/>
                    <a:pt x="2869" y="8163"/>
                  </a:cubicBezTo>
                  <a:cubicBezTo>
                    <a:pt x="3870" y="8163"/>
                    <a:pt x="4437" y="7462"/>
                    <a:pt x="5004" y="6762"/>
                  </a:cubicBezTo>
                  <a:cubicBezTo>
                    <a:pt x="5779" y="5825"/>
                    <a:pt x="6554" y="4857"/>
                    <a:pt x="8450" y="4857"/>
                  </a:cubicBezTo>
                  <a:cubicBezTo>
                    <a:pt x="8512" y="4857"/>
                    <a:pt x="8575" y="4858"/>
                    <a:pt x="8640" y="4860"/>
                  </a:cubicBezTo>
                  <a:cubicBezTo>
                    <a:pt x="8762" y="4868"/>
                    <a:pt x="8879" y="4872"/>
                    <a:pt x="8992" y="4872"/>
                  </a:cubicBezTo>
                  <a:cubicBezTo>
                    <a:pt x="9892" y="4872"/>
                    <a:pt x="10478" y="4634"/>
                    <a:pt x="10775" y="4160"/>
                  </a:cubicBezTo>
                  <a:cubicBezTo>
                    <a:pt x="11008" y="3760"/>
                    <a:pt x="11008" y="3193"/>
                    <a:pt x="10675" y="2626"/>
                  </a:cubicBezTo>
                  <a:cubicBezTo>
                    <a:pt x="10107" y="1458"/>
                    <a:pt x="8440" y="257"/>
                    <a:pt x="6672" y="157"/>
                  </a:cubicBezTo>
                  <a:cubicBezTo>
                    <a:pt x="6500" y="141"/>
                    <a:pt x="5622" y="1"/>
                    <a:pt x="4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86"/>
            <p:cNvSpPr/>
            <p:nvPr/>
          </p:nvSpPr>
          <p:spPr>
            <a:xfrm>
              <a:off x="6075350" y="3286725"/>
              <a:ext cx="327750" cy="479775"/>
            </a:xfrm>
            <a:custGeom>
              <a:avLst/>
              <a:gdLst/>
              <a:ahLst/>
              <a:cxnLst/>
              <a:rect l="l" t="t" r="r" b="b"/>
              <a:pathLst>
                <a:path w="13110" h="19191" extrusionOk="0">
                  <a:moveTo>
                    <a:pt x="6650" y="0"/>
                  </a:moveTo>
                  <a:cubicBezTo>
                    <a:pt x="5788" y="0"/>
                    <a:pt x="4918" y="215"/>
                    <a:pt x="4103" y="644"/>
                  </a:cubicBezTo>
                  <a:cubicBezTo>
                    <a:pt x="2702" y="1444"/>
                    <a:pt x="2035" y="2612"/>
                    <a:pt x="2235" y="4113"/>
                  </a:cubicBezTo>
                  <a:cubicBezTo>
                    <a:pt x="2369" y="5180"/>
                    <a:pt x="2569" y="6081"/>
                    <a:pt x="2736" y="6815"/>
                  </a:cubicBezTo>
                  <a:cubicBezTo>
                    <a:pt x="3203" y="8950"/>
                    <a:pt x="3436" y="10117"/>
                    <a:pt x="1601" y="13119"/>
                  </a:cubicBezTo>
                  <a:cubicBezTo>
                    <a:pt x="401" y="15087"/>
                    <a:pt x="0" y="17322"/>
                    <a:pt x="401" y="19190"/>
                  </a:cubicBezTo>
                  <a:lnTo>
                    <a:pt x="1068" y="19090"/>
                  </a:lnTo>
                  <a:cubicBezTo>
                    <a:pt x="734" y="17356"/>
                    <a:pt x="1101" y="15254"/>
                    <a:pt x="2202" y="13486"/>
                  </a:cubicBezTo>
                  <a:cubicBezTo>
                    <a:pt x="4203" y="10251"/>
                    <a:pt x="3870" y="8916"/>
                    <a:pt x="3403" y="6681"/>
                  </a:cubicBezTo>
                  <a:cubicBezTo>
                    <a:pt x="3236" y="5948"/>
                    <a:pt x="3069" y="5114"/>
                    <a:pt x="2936" y="4080"/>
                  </a:cubicBezTo>
                  <a:cubicBezTo>
                    <a:pt x="2769" y="2812"/>
                    <a:pt x="3336" y="1945"/>
                    <a:pt x="4503" y="1278"/>
                  </a:cubicBezTo>
                  <a:cubicBezTo>
                    <a:pt x="5204" y="911"/>
                    <a:pt x="5938" y="677"/>
                    <a:pt x="6705" y="677"/>
                  </a:cubicBezTo>
                  <a:cubicBezTo>
                    <a:pt x="7706" y="677"/>
                    <a:pt x="8706" y="1011"/>
                    <a:pt x="9540" y="1678"/>
                  </a:cubicBezTo>
                  <a:cubicBezTo>
                    <a:pt x="10708" y="2612"/>
                    <a:pt x="11375" y="3979"/>
                    <a:pt x="11375" y="5414"/>
                  </a:cubicBezTo>
                  <a:cubicBezTo>
                    <a:pt x="11375" y="5814"/>
                    <a:pt x="11308" y="6248"/>
                    <a:pt x="11208" y="6648"/>
                  </a:cubicBezTo>
                  <a:cubicBezTo>
                    <a:pt x="11208" y="6681"/>
                    <a:pt x="11175" y="6781"/>
                    <a:pt x="11175" y="6815"/>
                  </a:cubicBezTo>
                  <a:cubicBezTo>
                    <a:pt x="10474" y="9250"/>
                    <a:pt x="11609" y="10184"/>
                    <a:pt x="13110" y="11085"/>
                  </a:cubicBezTo>
                  <a:lnTo>
                    <a:pt x="13110" y="10284"/>
                  </a:lnTo>
                  <a:cubicBezTo>
                    <a:pt x="11875" y="9517"/>
                    <a:pt x="11242" y="8783"/>
                    <a:pt x="11775" y="6982"/>
                  </a:cubicBezTo>
                  <a:cubicBezTo>
                    <a:pt x="11775" y="6948"/>
                    <a:pt x="11842" y="6848"/>
                    <a:pt x="11842" y="6815"/>
                  </a:cubicBezTo>
                  <a:cubicBezTo>
                    <a:pt x="12409" y="4680"/>
                    <a:pt x="11675" y="2512"/>
                    <a:pt x="9907" y="1144"/>
                  </a:cubicBezTo>
                  <a:cubicBezTo>
                    <a:pt x="8935" y="382"/>
                    <a:pt x="7800" y="0"/>
                    <a:pt x="6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86"/>
            <p:cNvSpPr/>
            <p:nvPr/>
          </p:nvSpPr>
          <p:spPr>
            <a:xfrm>
              <a:off x="5661725" y="3719450"/>
              <a:ext cx="352775" cy="141275"/>
            </a:xfrm>
            <a:custGeom>
              <a:avLst/>
              <a:gdLst/>
              <a:ahLst/>
              <a:cxnLst/>
              <a:rect l="l" t="t" r="r" b="b"/>
              <a:pathLst>
                <a:path w="14111" h="5651" extrusionOk="0">
                  <a:moveTo>
                    <a:pt x="8486" y="0"/>
                  </a:moveTo>
                  <a:cubicBezTo>
                    <a:pt x="8193" y="0"/>
                    <a:pt x="7888" y="15"/>
                    <a:pt x="7572" y="47"/>
                  </a:cubicBezTo>
                  <a:cubicBezTo>
                    <a:pt x="5471" y="280"/>
                    <a:pt x="3436" y="1481"/>
                    <a:pt x="1601" y="3549"/>
                  </a:cubicBezTo>
                  <a:cubicBezTo>
                    <a:pt x="901" y="4316"/>
                    <a:pt x="400" y="5050"/>
                    <a:pt x="0" y="5651"/>
                  </a:cubicBezTo>
                  <a:lnTo>
                    <a:pt x="967" y="5417"/>
                  </a:lnTo>
                  <a:cubicBezTo>
                    <a:pt x="2168" y="3683"/>
                    <a:pt x="4470" y="1014"/>
                    <a:pt x="7639" y="681"/>
                  </a:cubicBezTo>
                  <a:cubicBezTo>
                    <a:pt x="7935" y="650"/>
                    <a:pt x="8225" y="635"/>
                    <a:pt x="8508" y="635"/>
                  </a:cubicBezTo>
                  <a:cubicBezTo>
                    <a:pt x="10104" y="635"/>
                    <a:pt x="11491" y="1113"/>
                    <a:pt x="12709" y="2048"/>
                  </a:cubicBezTo>
                  <a:cubicBezTo>
                    <a:pt x="12943" y="2282"/>
                    <a:pt x="13143" y="2482"/>
                    <a:pt x="13376" y="2682"/>
                  </a:cubicBezTo>
                  <a:lnTo>
                    <a:pt x="14110" y="2515"/>
                  </a:lnTo>
                  <a:cubicBezTo>
                    <a:pt x="13877" y="2215"/>
                    <a:pt x="13543" y="1881"/>
                    <a:pt x="13109" y="1581"/>
                  </a:cubicBezTo>
                  <a:cubicBezTo>
                    <a:pt x="12198" y="817"/>
                    <a:pt x="10664" y="0"/>
                    <a:pt x="8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86"/>
            <p:cNvSpPr/>
            <p:nvPr/>
          </p:nvSpPr>
          <p:spPr>
            <a:xfrm>
              <a:off x="4111450" y="3017600"/>
              <a:ext cx="719700" cy="138475"/>
            </a:xfrm>
            <a:custGeom>
              <a:avLst/>
              <a:gdLst/>
              <a:ahLst/>
              <a:cxnLst/>
              <a:rect l="l" t="t" r="r" b="b"/>
              <a:pathLst>
                <a:path w="28788" h="5539" extrusionOk="0">
                  <a:moveTo>
                    <a:pt x="0" y="1"/>
                  </a:moveTo>
                  <a:cubicBezTo>
                    <a:pt x="1" y="1"/>
                    <a:pt x="13944" y="5538"/>
                    <a:pt x="20138" y="5538"/>
                  </a:cubicBezTo>
                  <a:cubicBezTo>
                    <a:pt x="20175" y="5538"/>
                    <a:pt x="20212" y="5538"/>
                    <a:pt x="20248" y="5538"/>
                  </a:cubicBezTo>
                  <a:cubicBezTo>
                    <a:pt x="20615" y="5538"/>
                    <a:pt x="21048" y="5538"/>
                    <a:pt x="21449" y="5505"/>
                  </a:cubicBezTo>
                  <a:cubicBezTo>
                    <a:pt x="24251" y="5271"/>
                    <a:pt x="26886" y="4037"/>
                    <a:pt x="28787" y="1935"/>
                  </a:cubicBezTo>
                  <a:lnTo>
                    <a:pt x="28787" y="1935"/>
                  </a:lnTo>
                  <a:cubicBezTo>
                    <a:pt x="25670" y="2985"/>
                    <a:pt x="22250" y="3944"/>
                    <a:pt x="20232" y="3944"/>
                  </a:cubicBezTo>
                  <a:cubicBezTo>
                    <a:pt x="20134" y="3944"/>
                    <a:pt x="20039" y="3941"/>
                    <a:pt x="19948" y="3937"/>
                  </a:cubicBezTo>
                  <a:cubicBezTo>
                    <a:pt x="14277" y="370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86"/>
            <p:cNvSpPr/>
            <p:nvPr/>
          </p:nvSpPr>
          <p:spPr>
            <a:xfrm>
              <a:off x="4492550" y="3587175"/>
              <a:ext cx="515400" cy="356425"/>
            </a:xfrm>
            <a:custGeom>
              <a:avLst/>
              <a:gdLst/>
              <a:ahLst/>
              <a:cxnLst/>
              <a:rect l="l" t="t" r="r" b="b"/>
              <a:pathLst>
                <a:path w="20616" h="14257" extrusionOk="0">
                  <a:moveTo>
                    <a:pt x="5704" y="1"/>
                  </a:moveTo>
                  <a:lnTo>
                    <a:pt x="0" y="4437"/>
                  </a:lnTo>
                  <a:lnTo>
                    <a:pt x="234" y="4571"/>
                  </a:lnTo>
                  <a:cubicBezTo>
                    <a:pt x="934" y="4904"/>
                    <a:pt x="1568" y="5271"/>
                    <a:pt x="2269" y="5671"/>
                  </a:cubicBezTo>
                  <a:cubicBezTo>
                    <a:pt x="7272" y="8740"/>
                    <a:pt x="13210" y="13343"/>
                    <a:pt x="16112" y="14144"/>
                  </a:cubicBezTo>
                  <a:cubicBezTo>
                    <a:pt x="16387" y="14219"/>
                    <a:pt x="16662" y="14257"/>
                    <a:pt x="16881" y="14257"/>
                  </a:cubicBezTo>
                  <a:cubicBezTo>
                    <a:pt x="16954" y="14257"/>
                    <a:pt x="17021" y="14252"/>
                    <a:pt x="17079" y="14244"/>
                  </a:cubicBezTo>
                  <a:cubicBezTo>
                    <a:pt x="17780" y="14044"/>
                    <a:pt x="19014" y="13810"/>
                    <a:pt x="20548" y="13477"/>
                  </a:cubicBezTo>
                  <a:cubicBezTo>
                    <a:pt x="20615" y="13444"/>
                    <a:pt x="20615" y="13410"/>
                    <a:pt x="20615" y="13410"/>
                  </a:cubicBezTo>
                  <a:cubicBezTo>
                    <a:pt x="20615" y="13410"/>
                    <a:pt x="11275" y="11109"/>
                    <a:pt x="7906" y="7940"/>
                  </a:cubicBezTo>
                  <a:cubicBezTo>
                    <a:pt x="4670" y="4737"/>
                    <a:pt x="5704" y="1"/>
                    <a:pt x="5704" y="1"/>
                  </a:cubicBez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86"/>
            <p:cNvSpPr/>
            <p:nvPr/>
          </p:nvSpPr>
          <p:spPr>
            <a:xfrm>
              <a:off x="3444300" y="2943350"/>
              <a:ext cx="512050" cy="92625"/>
            </a:xfrm>
            <a:custGeom>
              <a:avLst/>
              <a:gdLst/>
              <a:ahLst/>
              <a:cxnLst/>
              <a:rect l="l" t="t" r="r" b="b"/>
              <a:pathLst>
                <a:path w="20482" h="3705" extrusionOk="0">
                  <a:moveTo>
                    <a:pt x="15182" y="1"/>
                  </a:moveTo>
                  <a:cubicBezTo>
                    <a:pt x="12750" y="1"/>
                    <a:pt x="0" y="3704"/>
                    <a:pt x="0" y="3704"/>
                  </a:cubicBezTo>
                  <a:cubicBezTo>
                    <a:pt x="11342" y="1403"/>
                    <a:pt x="20482" y="1003"/>
                    <a:pt x="20482" y="1003"/>
                  </a:cubicBezTo>
                  <a:cubicBezTo>
                    <a:pt x="20482" y="1003"/>
                    <a:pt x="17446" y="35"/>
                    <a:pt x="15245" y="2"/>
                  </a:cubicBezTo>
                  <a:cubicBezTo>
                    <a:pt x="15225" y="1"/>
                    <a:pt x="15204" y="1"/>
                    <a:pt x="15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86"/>
            <p:cNvSpPr/>
            <p:nvPr/>
          </p:nvSpPr>
          <p:spPr>
            <a:xfrm>
              <a:off x="3199125" y="3180225"/>
              <a:ext cx="1456050" cy="548750"/>
            </a:xfrm>
            <a:custGeom>
              <a:avLst/>
              <a:gdLst/>
              <a:ahLst/>
              <a:cxnLst/>
              <a:rect l="l" t="t" r="r" b="b"/>
              <a:pathLst>
                <a:path w="58242" h="21950" extrusionOk="0">
                  <a:moveTo>
                    <a:pt x="20081" y="0"/>
                  </a:moveTo>
                  <a:cubicBezTo>
                    <a:pt x="20081" y="0"/>
                    <a:pt x="19581" y="1568"/>
                    <a:pt x="16879" y="1902"/>
                  </a:cubicBezTo>
                  <a:cubicBezTo>
                    <a:pt x="16585" y="1938"/>
                    <a:pt x="16307" y="1954"/>
                    <a:pt x="16044" y="1954"/>
                  </a:cubicBezTo>
                  <a:cubicBezTo>
                    <a:pt x="13889" y="1954"/>
                    <a:pt x="12776" y="868"/>
                    <a:pt x="12776" y="868"/>
                  </a:cubicBezTo>
                  <a:cubicBezTo>
                    <a:pt x="12776" y="868"/>
                    <a:pt x="11709" y="4170"/>
                    <a:pt x="10541" y="8373"/>
                  </a:cubicBezTo>
                  <a:cubicBezTo>
                    <a:pt x="8331" y="16283"/>
                    <a:pt x="2014" y="16790"/>
                    <a:pt x="386" y="16790"/>
                  </a:cubicBezTo>
                  <a:cubicBezTo>
                    <a:pt x="147" y="16790"/>
                    <a:pt x="9" y="16779"/>
                    <a:pt x="0" y="16779"/>
                  </a:cubicBezTo>
                  <a:lnTo>
                    <a:pt x="0" y="16779"/>
                  </a:lnTo>
                  <a:cubicBezTo>
                    <a:pt x="34" y="16779"/>
                    <a:pt x="934" y="17246"/>
                    <a:pt x="2402" y="17513"/>
                  </a:cubicBezTo>
                  <a:cubicBezTo>
                    <a:pt x="7039" y="17513"/>
                    <a:pt x="14177" y="11375"/>
                    <a:pt x="14077" y="6238"/>
                  </a:cubicBezTo>
                  <a:cubicBezTo>
                    <a:pt x="14077" y="6238"/>
                    <a:pt x="14544" y="6171"/>
                    <a:pt x="15178" y="6005"/>
                  </a:cubicBezTo>
                  <a:cubicBezTo>
                    <a:pt x="16612" y="5671"/>
                    <a:pt x="19114" y="4870"/>
                    <a:pt x="20115" y="3603"/>
                  </a:cubicBezTo>
                  <a:cubicBezTo>
                    <a:pt x="20181" y="3569"/>
                    <a:pt x="20215" y="3503"/>
                    <a:pt x="20248" y="3436"/>
                  </a:cubicBezTo>
                  <a:cubicBezTo>
                    <a:pt x="20248" y="3436"/>
                    <a:pt x="20749" y="3736"/>
                    <a:pt x="21582" y="4237"/>
                  </a:cubicBezTo>
                  <a:cubicBezTo>
                    <a:pt x="22183" y="4570"/>
                    <a:pt x="22950" y="5037"/>
                    <a:pt x="23884" y="5571"/>
                  </a:cubicBezTo>
                  <a:cubicBezTo>
                    <a:pt x="24518" y="5938"/>
                    <a:pt x="25185" y="6338"/>
                    <a:pt x="25886" y="6738"/>
                  </a:cubicBezTo>
                  <a:cubicBezTo>
                    <a:pt x="33358" y="11041"/>
                    <a:pt x="45967" y="18247"/>
                    <a:pt x="50069" y="19948"/>
                  </a:cubicBezTo>
                  <a:cubicBezTo>
                    <a:pt x="50370" y="20048"/>
                    <a:pt x="50670" y="20215"/>
                    <a:pt x="50937" y="20348"/>
                  </a:cubicBezTo>
                  <a:lnTo>
                    <a:pt x="51204" y="20448"/>
                  </a:lnTo>
                  <a:cubicBezTo>
                    <a:pt x="51270" y="20448"/>
                    <a:pt x="51337" y="20515"/>
                    <a:pt x="51404" y="20548"/>
                  </a:cubicBezTo>
                  <a:cubicBezTo>
                    <a:pt x="51571" y="20615"/>
                    <a:pt x="51737" y="20748"/>
                    <a:pt x="51937" y="20849"/>
                  </a:cubicBezTo>
                  <a:cubicBezTo>
                    <a:pt x="52605" y="21182"/>
                    <a:pt x="53272" y="21549"/>
                    <a:pt x="53939" y="21949"/>
                  </a:cubicBezTo>
                  <a:cubicBezTo>
                    <a:pt x="55540" y="20882"/>
                    <a:pt x="57241" y="18880"/>
                    <a:pt x="57575" y="15378"/>
                  </a:cubicBezTo>
                  <a:cubicBezTo>
                    <a:pt x="58242" y="8707"/>
                    <a:pt x="55540" y="5238"/>
                    <a:pt x="55540" y="5237"/>
                  </a:cubicBezTo>
                  <a:lnTo>
                    <a:pt x="55540" y="5237"/>
                  </a:lnTo>
                  <a:cubicBezTo>
                    <a:pt x="55540" y="5238"/>
                    <a:pt x="57208" y="9374"/>
                    <a:pt x="56808" y="13376"/>
                  </a:cubicBezTo>
                  <a:cubicBezTo>
                    <a:pt x="56708" y="14911"/>
                    <a:pt x="55974" y="16345"/>
                    <a:pt x="54873" y="17413"/>
                  </a:cubicBezTo>
                  <a:lnTo>
                    <a:pt x="54806" y="17446"/>
                  </a:lnTo>
                  <a:cubicBezTo>
                    <a:pt x="53472" y="17279"/>
                    <a:pt x="49703" y="16512"/>
                    <a:pt x="42364" y="13410"/>
                  </a:cubicBezTo>
                  <a:cubicBezTo>
                    <a:pt x="32924" y="9407"/>
                    <a:pt x="29288" y="2535"/>
                    <a:pt x="29288" y="2535"/>
                  </a:cubicBezTo>
                  <a:lnTo>
                    <a:pt x="28054" y="2068"/>
                  </a:lnTo>
                  <a:cubicBezTo>
                    <a:pt x="27497" y="2135"/>
                    <a:pt x="26969" y="2165"/>
                    <a:pt x="26471" y="2165"/>
                  </a:cubicBezTo>
                  <a:cubicBezTo>
                    <a:pt x="22219" y="2165"/>
                    <a:pt x="20081" y="0"/>
                    <a:pt x="20081" y="0"/>
                  </a:cubicBez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86"/>
            <p:cNvSpPr/>
            <p:nvPr/>
          </p:nvSpPr>
          <p:spPr>
            <a:xfrm>
              <a:off x="3182450" y="3256950"/>
              <a:ext cx="153450" cy="240550"/>
            </a:xfrm>
            <a:custGeom>
              <a:avLst/>
              <a:gdLst/>
              <a:ahLst/>
              <a:cxnLst/>
              <a:rect l="l" t="t" r="r" b="b"/>
              <a:pathLst>
                <a:path w="6138" h="9622" extrusionOk="0">
                  <a:moveTo>
                    <a:pt x="4003" y="0"/>
                  </a:moveTo>
                  <a:cubicBezTo>
                    <a:pt x="1868" y="4603"/>
                    <a:pt x="0" y="9474"/>
                    <a:pt x="0" y="9474"/>
                  </a:cubicBezTo>
                  <a:cubicBezTo>
                    <a:pt x="0" y="9474"/>
                    <a:pt x="305" y="9621"/>
                    <a:pt x="793" y="9621"/>
                  </a:cubicBezTo>
                  <a:cubicBezTo>
                    <a:pt x="1595" y="9621"/>
                    <a:pt x="2892" y="9221"/>
                    <a:pt x="4137" y="7105"/>
                  </a:cubicBezTo>
                  <a:cubicBezTo>
                    <a:pt x="6138" y="3669"/>
                    <a:pt x="4003" y="0"/>
                    <a:pt x="4003" y="0"/>
                  </a:cubicBezTo>
                  <a:close/>
                </a:path>
              </a:pathLst>
            </a:custGeom>
            <a:solidFill>
              <a:srgbClr val="D27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86"/>
            <p:cNvSpPr/>
            <p:nvPr/>
          </p:nvSpPr>
          <p:spPr>
            <a:xfrm>
              <a:off x="3461800" y="3151875"/>
              <a:ext cx="118450" cy="183475"/>
            </a:xfrm>
            <a:custGeom>
              <a:avLst/>
              <a:gdLst/>
              <a:ahLst/>
              <a:cxnLst/>
              <a:rect l="l" t="t" r="r" b="b"/>
              <a:pathLst>
                <a:path w="4738" h="7339" extrusionOk="0">
                  <a:moveTo>
                    <a:pt x="1" y="0"/>
                  </a:moveTo>
                  <a:lnTo>
                    <a:pt x="1" y="0"/>
                  </a:lnTo>
                  <a:cubicBezTo>
                    <a:pt x="2503" y="2202"/>
                    <a:pt x="3670" y="7339"/>
                    <a:pt x="3670" y="7339"/>
                  </a:cubicBezTo>
                  <a:cubicBezTo>
                    <a:pt x="3670" y="7339"/>
                    <a:pt x="4137" y="7239"/>
                    <a:pt x="4738" y="7072"/>
                  </a:cubicBezTo>
                  <a:cubicBezTo>
                    <a:pt x="4171" y="2068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86"/>
            <p:cNvSpPr/>
            <p:nvPr/>
          </p:nvSpPr>
          <p:spPr>
            <a:xfrm>
              <a:off x="3692800" y="3123500"/>
              <a:ext cx="48400" cy="161825"/>
            </a:xfrm>
            <a:custGeom>
              <a:avLst/>
              <a:gdLst/>
              <a:ahLst/>
              <a:cxnLst/>
              <a:rect l="l" t="t" r="r" b="b"/>
              <a:pathLst>
                <a:path w="1936" h="6473" extrusionOk="0">
                  <a:moveTo>
                    <a:pt x="1" y="1"/>
                  </a:moveTo>
                  <a:lnTo>
                    <a:pt x="1" y="1"/>
                  </a:lnTo>
                  <a:cubicBezTo>
                    <a:pt x="735" y="2002"/>
                    <a:pt x="635" y="4371"/>
                    <a:pt x="468" y="5838"/>
                  </a:cubicBezTo>
                  <a:cubicBezTo>
                    <a:pt x="501" y="5805"/>
                    <a:pt x="568" y="5705"/>
                    <a:pt x="601" y="5672"/>
                  </a:cubicBezTo>
                  <a:cubicBezTo>
                    <a:pt x="601" y="5672"/>
                    <a:pt x="1102" y="5972"/>
                    <a:pt x="1936" y="6472"/>
                  </a:cubicBezTo>
                  <a:cubicBezTo>
                    <a:pt x="1769" y="247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86"/>
            <p:cNvSpPr/>
            <p:nvPr/>
          </p:nvSpPr>
          <p:spPr>
            <a:xfrm>
              <a:off x="3797050" y="3091000"/>
              <a:ext cx="241025" cy="256875"/>
            </a:xfrm>
            <a:custGeom>
              <a:avLst/>
              <a:gdLst/>
              <a:ahLst/>
              <a:cxnLst/>
              <a:rect l="l" t="t" r="r" b="b"/>
              <a:pathLst>
                <a:path w="9641" h="10275" extrusionOk="0">
                  <a:moveTo>
                    <a:pt x="9641" y="0"/>
                  </a:moveTo>
                  <a:lnTo>
                    <a:pt x="9641" y="0"/>
                  </a:lnTo>
                  <a:cubicBezTo>
                    <a:pt x="7606" y="3069"/>
                    <a:pt x="2169" y="7372"/>
                    <a:pt x="0" y="9107"/>
                  </a:cubicBezTo>
                  <a:cubicBezTo>
                    <a:pt x="634" y="9473"/>
                    <a:pt x="1301" y="9840"/>
                    <a:pt x="2002" y="10274"/>
                  </a:cubicBezTo>
                  <a:cubicBezTo>
                    <a:pt x="5271" y="7005"/>
                    <a:pt x="9441" y="367"/>
                    <a:pt x="9641" y="0"/>
                  </a:cubicBez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86"/>
            <p:cNvSpPr/>
            <p:nvPr/>
          </p:nvSpPr>
          <p:spPr>
            <a:xfrm>
              <a:off x="4714375" y="3280300"/>
              <a:ext cx="165975" cy="540400"/>
            </a:xfrm>
            <a:custGeom>
              <a:avLst/>
              <a:gdLst/>
              <a:ahLst/>
              <a:cxnLst/>
              <a:rect l="l" t="t" r="r" b="b"/>
              <a:pathLst>
                <a:path w="6639" h="21616" extrusionOk="0">
                  <a:moveTo>
                    <a:pt x="0" y="0"/>
                  </a:moveTo>
                  <a:cubicBezTo>
                    <a:pt x="1" y="1"/>
                    <a:pt x="4436" y="16376"/>
                    <a:pt x="6638" y="21614"/>
                  </a:cubicBezTo>
                  <a:lnTo>
                    <a:pt x="6638" y="21614"/>
                  </a:lnTo>
                  <a:cubicBezTo>
                    <a:pt x="6601" y="21461"/>
                    <a:pt x="4464" y="8895"/>
                    <a:pt x="0" y="0"/>
                  </a:cubicBezTo>
                  <a:close/>
                  <a:moveTo>
                    <a:pt x="6638" y="21614"/>
                  </a:moveTo>
                  <a:cubicBezTo>
                    <a:pt x="6638" y="21615"/>
                    <a:pt x="6638" y="21616"/>
                    <a:pt x="6638" y="21616"/>
                  </a:cubicBezTo>
                  <a:cubicBezTo>
                    <a:pt x="6638" y="21616"/>
                    <a:pt x="6638" y="21616"/>
                    <a:pt x="6638" y="21616"/>
                  </a:cubicBezTo>
                  <a:cubicBezTo>
                    <a:pt x="6638" y="21615"/>
                    <a:pt x="6638" y="21615"/>
                    <a:pt x="6638" y="21614"/>
                  </a:cubicBez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86"/>
            <p:cNvSpPr/>
            <p:nvPr/>
          </p:nvSpPr>
          <p:spPr>
            <a:xfrm>
              <a:off x="4806100" y="3339500"/>
              <a:ext cx="148475" cy="441175"/>
            </a:xfrm>
            <a:custGeom>
              <a:avLst/>
              <a:gdLst/>
              <a:ahLst/>
              <a:cxnLst/>
              <a:rect l="l" t="t" r="r" b="b"/>
              <a:pathLst>
                <a:path w="5939" h="17647" extrusionOk="0">
                  <a:moveTo>
                    <a:pt x="1" y="0"/>
                  </a:moveTo>
                  <a:cubicBezTo>
                    <a:pt x="1" y="2"/>
                    <a:pt x="4804" y="13344"/>
                    <a:pt x="4937" y="17646"/>
                  </a:cubicBezTo>
                  <a:cubicBezTo>
                    <a:pt x="4937" y="17646"/>
                    <a:pt x="5938" y="8907"/>
                    <a:pt x="1" y="0"/>
                  </a:cubicBez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86"/>
            <p:cNvSpPr/>
            <p:nvPr/>
          </p:nvSpPr>
          <p:spPr>
            <a:xfrm>
              <a:off x="2903075" y="4199350"/>
              <a:ext cx="405325" cy="414875"/>
            </a:xfrm>
            <a:custGeom>
              <a:avLst/>
              <a:gdLst/>
              <a:ahLst/>
              <a:cxnLst/>
              <a:rect l="l" t="t" r="r" b="b"/>
              <a:pathLst>
                <a:path w="16213" h="16595" extrusionOk="0">
                  <a:moveTo>
                    <a:pt x="9231" y="1"/>
                  </a:moveTo>
                  <a:cubicBezTo>
                    <a:pt x="8662" y="1"/>
                    <a:pt x="8073" y="67"/>
                    <a:pt x="7473" y="198"/>
                  </a:cubicBezTo>
                  <a:cubicBezTo>
                    <a:pt x="6705" y="365"/>
                    <a:pt x="5871" y="965"/>
                    <a:pt x="5138" y="1766"/>
                  </a:cubicBezTo>
                  <a:cubicBezTo>
                    <a:pt x="2703" y="4167"/>
                    <a:pt x="668" y="8604"/>
                    <a:pt x="668" y="8604"/>
                  </a:cubicBezTo>
                  <a:cubicBezTo>
                    <a:pt x="1" y="11006"/>
                    <a:pt x="1302" y="13507"/>
                    <a:pt x="3870" y="15542"/>
                  </a:cubicBezTo>
                  <a:cubicBezTo>
                    <a:pt x="4864" y="16307"/>
                    <a:pt x="6136" y="16594"/>
                    <a:pt x="7367" y="16594"/>
                  </a:cubicBezTo>
                  <a:cubicBezTo>
                    <a:pt x="9358" y="16594"/>
                    <a:pt x="11243" y="15843"/>
                    <a:pt x="11676" y="15142"/>
                  </a:cubicBezTo>
                  <a:cubicBezTo>
                    <a:pt x="12309" y="14141"/>
                    <a:pt x="12810" y="12974"/>
                    <a:pt x="13343" y="11473"/>
                  </a:cubicBezTo>
                  <a:cubicBezTo>
                    <a:pt x="13410" y="11272"/>
                    <a:pt x="13477" y="11106"/>
                    <a:pt x="13544" y="10872"/>
                  </a:cubicBezTo>
                  <a:cubicBezTo>
                    <a:pt x="14144" y="9038"/>
                    <a:pt x="16212" y="6769"/>
                    <a:pt x="14878" y="3700"/>
                  </a:cubicBezTo>
                  <a:cubicBezTo>
                    <a:pt x="13794" y="1234"/>
                    <a:pt x="11697" y="1"/>
                    <a:pt x="9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86"/>
            <p:cNvSpPr/>
            <p:nvPr/>
          </p:nvSpPr>
          <p:spPr>
            <a:xfrm>
              <a:off x="3012325" y="4324375"/>
              <a:ext cx="211000" cy="146925"/>
            </a:xfrm>
            <a:custGeom>
              <a:avLst/>
              <a:gdLst/>
              <a:ahLst/>
              <a:cxnLst/>
              <a:rect l="l" t="t" r="r" b="b"/>
              <a:pathLst>
                <a:path w="8440" h="5877" extrusionOk="0">
                  <a:moveTo>
                    <a:pt x="1468" y="0"/>
                  </a:moveTo>
                  <a:cubicBezTo>
                    <a:pt x="1468" y="0"/>
                    <a:pt x="0" y="2435"/>
                    <a:pt x="1268" y="4604"/>
                  </a:cubicBezTo>
                  <a:cubicBezTo>
                    <a:pt x="1748" y="5447"/>
                    <a:pt x="2591" y="5877"/>
                    <a:pt x="3578" y="5877"/>
                  </a:cubicBezTo>
                  <a:cubicBezTo>
                    <a:pt x="5129" y="5877"/>
                    <a:pt x="7033" y="4816"/>
                    <a:pt x="8440" y="2636"/>
                  </a:cubicBezTo>
                  <a:lnTo>
                    <a:pt x="1468" y="0"/>
                  </a:ln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86"/>
            <p:cNvSpPr/>
            <p:nvPr/>
          </p:nvSpPr>
          <p:spPr>
            <a:xfrm>
              <a:off x="2903075" y="4243475"/>
              <a:ext cx="333600" cy="370750"/>
            </a:xfrm>
            <a:custGeom>
              <a:avLst/>
              <a:gdLst/>
              <a:ahLst/>
              <a:cxnLst/>
              <a:rect l="l" t="t" r="r" b="b"/>
              <a:pathLst>
                <a:path w="13344" h="14830" extrusionOk="0">
                  <a:moveTo>
                    <a:pt x="5138" y="1"/>
                  </a:moveTo>
                  <a:cubicBezTo>
                    <a:pt x="2703" y="2402"/>
                    <a:pt x="668" y="6839"/>
                    <a:pt x="668" y="6839"/>
                  </a:cubicBezTo>
                  <a:cubicBezTo>
                    <a:pt x="1" y="9241"/>
                    <a:pt x="1302" y="11742"/>
                    <a:pt x="3870" y="13777"/>
                  </a:cubicBezTo>
                  <a:cubicBezTo>
                    <a:pt x="4864" y="14542"/>
                    <a:pt x="6136" y="14829"/>
                    <a:pt x="7367" y="14829"/>
                  </a:cubicBezTo>
                  <a:cubicBezTo>
                    <a:pt x="9358" y="14829"/>
                    <a:pt x="11243" y="14078"/>
                    <a:pt x="11676" y="13377"/>
                  </a:cubicBezTo>
                  <a:cubicBezTo>
                    <a:pt x="12309" y="12376"/>
                    <a:pt x="12810" y="11209"/>
                    <a:pt x="13343" y="9708"/>
                  </a:cubicBezTo>
                  <a:lnTo>
                    <a:pt x="13343" y="9708"/>
                  </a:lnTo>
                  <a:cubicBezTo>
                    <a:pt x="12277" y="11258"/>
                    <a:pt x="10225" y="12066"/>
                    <a:pt x="8184" y="12066"/>
                  </a:cubicBezTo>
                  <a:cubicBezTo>
                    <a:pt x="6010" y="12066"/>
                    <a:pt x="3849" y="11150"/>
                    <a:pt x="2903" y="9241"/>
                  </a:cubicBezTo>
                  <a:cubicBezTo>
                    <a:pt x="1068" y="5538"/>
                    <a:pt x="5038" y="101"/>
                    <a:pt x="51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86"/>
            <p:cNvSpPr/>
            <p:nvPr/>
          </p:nvSpPr>
          <p:spPr>
            <a:xfrm>
              <a:off x="3031500" y="4239300"/>
              <a:ext cx="218525" cy="214825"/>
            </a:xfrm>
            <a:custGeom>
              <a:avLst/>
              <a:gdLst/>
              <a:ahLst/>
              <a:cxnLst/>
              <a:rect l="l" t="t" r="r" b="b"/>
              <a:pathLst>
                <a:path w="8741" h="8593" extrusionOk="0">
                  <a:moveTo>
                    <a:pt x="2402" y="1"/>
                  </a:moveTo>
                  <a:cubicBezTo>
                    <a:pt x="1235" y="1502"/>
                    <a:pt x="601" y="3437"/>
                    <a:pt x="334" y="4738"/>
                  </a:cubicBezTo>
                  <a:cubicBezTo>
                    <a:pt x="1" y="6172"/>
                    <a:pt x="668" y="7673"/>
                    <a:pt x="2035" y="8273"/>
                  </a:cubicBezTo>
                  <a:cubicBezTo>
                    <a:pt x="2402" y="8469"/>
                    <a:pt x="2839" y="8593"/>
                    <a:pt x="3323" y="8593"/>
                  </a:cubicBezTo>
                  <a:cubicBezTo>
                    <a:pt x="3499" y="8593"/>
                    <a:pt x="3682" y="8576"/>
                    <a:pt x="3870" y="8540"/>
                  </a:cubicBezTo>
                  <a:cubicBezTo>
                    <a:pt x="6539" y="8107"/>
                    <a:pt x="8740" y="4604"/>
                    <a:pt x="8740" y="4604"/>
                  </a:cubicBezTo>
                  <a:cubicBezTo>
                    <a:pt x="6372" y="334"/>
                    <a:pt x="2402" y="1"/>
                    <a:pt x="2402" y="1"/>
                  </a:cubicBezTo>
                  <a:close/>
                </a:path>
              </a:pathLst>
            </a:custGeom>
            <a:solidFill>
              <a:srgbClr val="D27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86"/>
            <p:cNvSpPr/>
            <p:nvPr/>
          </p:nvSpPr>
          <p:spPr>
            <a:xfrm>
              <a:off x="2657075" y="4163425"/>
              <a:ext cx="303575" cy="245300"/>
            </a:xfrm>
            <a:custGeom>
              <a:avLst/>
              <a:gdLst/>
              <a:ahLst/>
              <a:cxnLst/>
              <a:rect l="l" t="t" r="r" b="b"/>
              <a:pathLst>
                <a:path w="12143" h="9812" extrusionOk="0">
                  <a:moveTo>
                    <a:pt x="2969" y="0"/>
                  </a:moveTo>
                  <a:cubicBezTo>
                    <a:pt x="2902" y="67"/>
                    <a:pt x="2669" y="234"/>
                    <a:pt x="2302" y="467"/>
                  </a:cubicBezTo>
                  <a:cubicBezTo>
                    <a:pt x="1401" y="1101"/>
                    <a:pt x="0" y="2435"/>
                    <a:pt x="167" y="4070"/>
                  </a:cubicBezTo>
                  <a:cubicBezTo>
                    <a:pt x="367" y="6405"/>
                    <a:pt x="1668" y="9107"/>
                    <a:pt x="5871" y="9741"/>
                  </a:cubicBezTo>
                  <a:cubicBezTo>
                    <a:pt x="6165" y="9790"/>
                    <a:pt x="6445" y="9812"/>
                    <a:pt x="6714" y="9812"/>
                  </a:cubicBezTo>
                  <a:cubicBezTo>
                    <a:pt x="7177" y="9812"/>
                    <a:pt x="7605" y="9746"/>
                    <a:pt x="8006" y="9641"/>
                  </a:cubicBezTo>
                  <a:cubicBezTo>
                    <a:pt x="10808" y="8973"/>
                    <a:pt x="12142" y="6238"/>
                    <a:pt x="12142" y="6238"/>
                  </a:cubicBezTo>
                  <a:cubicBezTo>
                    <a:pt x="11975" y="6105"/>
                    <a:pt x="11742" y="5971"/>
                    <a:pt x="11575" y="5805"/>
                  </a:cubicBezTo>
                  <a:cubicBezTo>
                    <a:pt x="8173" y="3169"/>
                    <a:pt x="4870" y="668"/>
                    <a:pt x="2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86"/>
            <p:cNvSpPr/>
            <p:nvPr/>
          </p:nvSpPr>
          <p:spPr>
            <a:xfrm>
              <a:off x="2712950" y="4162600"/>
              <a:ext cx="247700" cy="241850"/>
            </a:xfrm>
            <a:custGeom>
              <a:avLst/>
              <a:gdLst/>
              <a:ahLst/>
              <a:cxnLst/>
              <a:rect l="l" t="t" r="r" b="b"/>
              <a:pathLst>
                <a:path w="9908" h="9674" extrusionOk="0">
                  <a:moveTo>
                    <a:pt x="667" y="0"/>
                  </a:moveTo>
                  <a:cubicBezTo>
                    <a:pt x="634" y="67"/>
                    <a:pt x="400" y="234"/>
                    <a:pt x="0" y="467"/>
                  </a:cubicBezTo>
                  <a:cubicBezTo>
                    <a:pt x="1535" y="1401"/>
                    <a:pt x="4603" y="3402"/>
                    <a:pt x="5638" y="5337"/>
                  </a:cubicBezTo>
                  <a:cubicBezTo>
                    <a:pt x="6471" y="6905"/>
                    <a:pt x="6138" y="8573"/>
                    <a:pt x="5771" y="9674"/>
                  </a:cubicBezTo>
                  <a:cubicBezTo>
                    <a:pt x="8573" y="9006"/>
                    <a:pt x="9907" y="6271"/>
                    <a:pt x="9907" y="6271"/>
                  </a:cubicBezTo>
                  <a:cubicBezTo>
                    <a:pt x="9740" y="6138"/>
                    <a:pt x="9507" y="6004"/>
                    <a:pt x="9307" y="5804"/>
                  </a:cubicBezTo>
                  <a:cubicBezTo>
                    <a:pt x="5871" y="3169"/>
                    <a:pt x="2602" y="667"/>
                    <a:pt x="667" y="0"/>
                  </a:cubicBez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86"/>
            <p:cNvSpPr/>
            <p:nvPr/>
          </p:nvSpPr>
          <p:spPr>
            <a:xfrm>
              <a:off x="2658750" y="4289350"/>
              <a:ext cx="120100" cy="114275"/>
            </a:xfrm>
            <a:custGeom>
              <a:avLst/>
              <a:gdLst/>
              <a:ahLst/>
              <a:cxnLst/>
              <a:rect l="l" t="t" r="r" b="b"/>
              <a:pathLst>
                <a:path w="4804" h="4571" extrusionOk="0">
                  <a:moveTo>
                    <a:pt x="233" y="0"/>
                  </a:moveTo>
                  <a:cubicBezTo>
                    <a:pt x="233" y="0"/>
                    <a:pt x="0" y="1335"/>
                    <a:pt x="1668" y="3103"/>
                  </a:cubicBezTo>
                  <a:cubicBezTo>
                    <a:pt x="3069" y="4570"/>
                    <a:pt x="4803" y="4570"/>
                    <a:pt x="4803" y="4570"/>
                  </a:cubicBezTo>
                  <a:cubicBezTo>
                    <a:pt x="2135" y="3269"/>
                    <a:pt x="234" y="1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86"/>
            <p:cNvSpPr/>
            <p:nvPr/>
          </p:nvSpPr>
          <p:spPr>
            <a:xfrm>
              <a:off x="3519350" y="4479150"/>
              <a:ext cx="326925" cy="368875"/>
            </a:xfrm>
            <a:custGeom>
              <a:avLst/>
              <a:gdLst/>
              <a:ahLst/>
              <a:cxnLst/>
              <a:rect l="l" t="t" r="r" b="b"/>
              <a:pathLst>
                <a:path w="13077" h="14755" extrusionOk="0">
                  <a:moveTo>
                    <a:pt x="7300" y="1"/>
                  </a:moveTo>
                  <a:cubicBezTo>
                    <a:pt x="6891" y="1"/>
                    <a:pt x="6489" y="35"/>
                    <a:pt x="6105" y="80"/>
                  </a:cubicBezTo>
                  <a:cubicBezTo>
                    <a:pt x="4737" y="181"/>
                    <a:pt x="2836" y="2983"/>
                    <a:pt x="1502" y="5151"/>
                  </a:cubicBezTo>
                  <a:lnTo>
                    <a:pt x="1101" y="5785"/>
                  </a:lnTo>
                  <a:cubicBezTo>
                    <a:pt x="34" y="7653"/>
                    <a:pt x="1" y="9988"/>
                    <a:pt x="1068" y="11856"/>
                  </a:cubicBezTo>
                  <a:cubicBezTo>
                    <a:pt x="1535" y="12589"/>
                    <a:pt x="2102" y="13257"/>
                    <a:pt x="2936" y="13624"/>
                  </a:cubicBezTo>
                  <a:cubicBezTo>
                    <a:pt x="4538" y="14350"/>
                    <a:pt x="6661" y="14754"/>
                    <a:pt x="8182" y="14754"/>
                  </a:cubicBezTo>
                  <a:cubicBezTo>
                    <a:pt x="9384" y="14754"/>
                    <a:pt x="10211" y="14502"/>
                    <a:pt x="10108" y="13957"/>
                  </a:cubicBezTo>
                  <a:cubicBezTo>
                    <a:pt x="10041" y="13457"/>
                    <a:pt x="10541" y="12856"/>
                    <a:pt x="11108" y="11989"/>
                  </a:cubicBezTo>
                  <a:cubicBezTo>
                    <a:pt x="12009" y="10655"/>
                    <a:pt x="13077" y="8653"/>
                    <a:pt x="12376" y="5351"/>
                  </a:cubicBezTo>
                  <a:cubicBezTo>
                    <a:pt x="11462" y="835"/>
                    <a:pt x="9305" y="1"/>
                    <a:pt x="7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86"/>
            <p:cNvSpPr/>
            <p:nvPr/>
          </p:nvSpPr>
          <p:spPr>
            <a:xfrm>
              <a:off x="3584400" y="4596225"/>
              <a:ext cx="158475" cy="127025"/>
            </a:xfrm>
            <a:custGeom>
              <a:avLst/>
              <a:gdLst/>
              <a:ahLst/>
              <a:cxnLst/>
              <a:rect l="l" t="t" r="r" b="b"/>
              <a:pathLst>
                <a:path w="6339" h="5081" extrusionOk="0">
                  <a:moveTo>
                    <a:pt x="1001" y="1"/>
                  </a:moveTo>
                  <a:cubicBezTo>
                    <a:pt x="1001" y="1"/>
                    <a:pt x="334" y="1302"/>
                    <a:pt x="167" y="2436"/>
                  </a:cubicBezTo>
                  <a:cubicBezTo>
                    <a:pt x="0" y="3570"/>
                    <a:pt x="768" y="4904"/>
                    <a:pt x="2736" y="5071"/>
                  </a:cubicBezTo>
                  <a:cubicBezTo>
                    <a:pt x="2813" y="5078"/>
                    <a:pt x="2890" y="5081"/>
                    <a:pt x="2966" y="5081"/>
                  </a:cubicBezTo>
                  <a:cubicBezTo>
                    <a:pt x="4801" y="5081"/>
                    <a:pt x="6338" y="3236"/>
                    <a:pt x="6338" y="3236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86"/>
            <p:cNvSpPr/>
            <p:nvPr/>
          </p:nvSpPr>
          <p:spPr>
            <a:xfrm>
              <a:off x="3512675" y="4607075"/>
              <a:ext cx="284400" cy="239850"/>
            </a:xfrm>
            <a:custGeom>
              <a:avLst/>
              <a:gdLst/>
              <a:ahLst/>
              <a:cxnLst/>
              <a:rect l="l" t="t" r="r" b="b"/>
              <a:pathLst>
                <a:path w="11376" h="9594" extrusionOk="0">
                  <a:moveTo>
                    <a:pt x="1769" y="0"/>
                  </a:moveTo>
                  <a:lnTo>
                    <a:pt x="1368" y="634"/>
                  </a:lnTo>
                  <a:cubicBezTo>
                    <a:pt x="301" y="2502"/>
                    <a:pt x="268" y="4837"/>
                    <a:pt x="1335" y="6705"/>
                  </a:cubicBezTo>
                  <a:cubicBezTo>
                    <a:pt x="1802" y="7406"/>
                    <a:pt x="2369" y="8073"/>
                    <a:pt x="3203" y="8473"/>
                  </a:cubicBezTo>
                  <a:cubicBezTo>
                    <a:pt x="4816" y="9186"/>
                    <a:pt x="6958" y="9593"/>
                    <a:pt x="8481" y="9593"/>
                  </a:cubicBezTo>
                  <a:cubicBezTo>
                    <a:pt x="9666" y="9593"/>
                    <a:pt x="10477" y="9347"/>
                    <a:pt x="10375" y="8807"/>
                  </a:cubicBezTo>
                  <a:cubicBezTo>
                    <a:pt x="10308" y="8306"/>
                    <a:pt x="10808" y="7706"/>
                    <a:pt x="11375" y="6839"/>
                  </a:cubicBezTo>
                  <a:lnTo>
                    <a:pt x="11375" y="6839"/>
                  </a:lnTo>
                  <a:cubicBezTo>
                    <a:pt x="10361" y="7532"/>
                    <a:pt x="8780" y="7994"/>
                    <a:pt x="7164" y="7994"/>
                  </a:cubicBezTo>
                  <a:cubicBezTo>
                    <a:pt x="5592" y="7994"/>
                    <a:pt x="3987" y="7557"/>
                    <a:pt x="2836" y="6472"/>
                  </a:cubicBezTo>
                  <a:cubicBezTo>
                    <a:pt x="1" y="3736"/>
                    <a:pt x="1635" y="234"/>
                    <a:pt x="1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86"/>
            <p:cNvSpPr/>
            <p:nvPr/>
          </p:nvSpPr>
          <p:spPr>
            <a:xfrm>
              <a:off x="3586075" y="4516175"/>
              <a:ext cx="193475" cy="200200"/>
            </a:xfrm>
            <a:custGeom>
              <a:avLst/>
              <a:gdLst/>
              <a:ahLst/>
              <a:cxnLst/>
              <a:rect l="l" t="t" r="r" b="b"/>
              <a:pathLst>
                <a:path w="7739" h="8008" extrusionOk="0">
                  <a:moveTo>
                    <a:pt x="2869" y="1"/>
                  </a:moveTo>
                  <a:cubicBezTo>
                    <a:pt x="1401" y="1702"/>
                    <a:pt x="400" y="4671"/>
                    <a:pt x="400" y="4671"/>
                  </a:cubicBezTo>
                  <a:cubicBezTo>
                    <a:pt x="400" y="4671"/>
                    <a:pt x="0" y="7539"/>
                    <a:pt x="2735" y="7973"/>
                  </a:cubicBezTo>
                  <a:cubicBezTo>
                    <a:pt x="2902" y="7996"/>
                    <a:pt x="3064" y="8008"/>
                    <a:pt x="3222" y="8008"/>
                  </a:cubicBezTo>
                  <a:cubicBezTo>
                    <a:pt x="6205" y="8008"/>
                    <a:pt x="7739" y="4037"/>
                    <a:pt x="7739" y="4037"/>
                  </a:cubicBezTo>
                  <a:cubicBezTo>
                    <a:pt x="4870" y="2936"/>
                    <a:pt x="2869" y="1"/>
                    <a:pt x="2869" y="1"/>
                  </a:cubicBezTo>
                  <a:close/>
                </a:path>
              </a:pathLst>
            </a:custGeom>
            <a:solidFill>
              <a:srgbClr val="D27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86"/>
            <p:cNvSpPr/>
            <p:nvPr/>
          </p:nvSpPr>
          <p:spPr>
            <a:xfrm>
              <a:off x="3219975" y="4290325"/>
              <a:ext cx="442000" cy="461800"/>
            </a:xfrm>
            <a:custGeom>
              <a:avLst/>
              <a:gdLst/>
              <a:ahLst/>
              <a:cxnLst/>
              <a:rect l="l" t="t" r="r" b="b"/>
              <a:pathLst>
                <a:path w="17680" h="18472" extrusionOk="0">
                  <a:moveTo>
                    <a:pt x="11337" y="0"/>
                  </a:moveTo>
                  <a:cubicBezTo>
                    <a:pt x="9753" y="0"/>
                    <a:pt x="8089" y="638"/>
                    <a:pt x="6405" y="2029"/>
                  </a:cubicBezTo>
                  <a:cubicBezTo>
                    <a:pt x="6238" y="2196"/>
                    <a:pt x="6038" y="2363"/>
                    <a:pt x="5838" y="2563"/>
                  </a:cubicBezTo>
                  <a:cubicBezTo>
                    <a:pt x="4237" y="4198"/>
                    <a:pt x="2669" y="6833"/>
                    <a:pt x="1568" y="8801"/>
                  </a:cubicBezTo>
                  <a:cubicBezTo>
                    <a:pt x="0" y="11636"/>
                    <a:pt x="834" y="15239"/>
                    <a:pt x="3503" y="17074"/>
                  </a:cubicBezTo>
                  <a:cubicBezTo>
                    <a:pt x="3536" y="17140"/>
                    <a:pt x="3636" y="17174"/>
                    <a:pt x="3670" y="17207"/>
                  </a:cubicBezTo>
                  <a:cubicBezTo>
                    <a:pt x="5051" y="18093"/>
                    <a:pt x="6317" y="18472"/>
                    <a:pt x="7398" y="18472"/>
                  </a:cubicBezTo>
                  <a:cubicBezTo>
                    <a:pt x="8720" y="18472"/>
                    <a:pt x="9766" y="17906"/>
                    <a:pt x="10408" y="17007"/>
                  </a:cubicBezTo>
                  <a:cubicBezTo>
                    <a:pt x="10641" y="16707"/>
                    <a:pt x="10875" y="16373"/>
                    <a:pt x="11142" y="15973"/>
                  </a:cubicBezTo>
                  <a:cubicBezTo>
                    <a:pt x="12309" y="14172"/>
                    <a:pt x="13810" y="11403"/>
                    <a:pt x="15311" y="9502"/>
                  </a:cubicBezTo>
                  <a:cubicBezTo>
                    <a:pt x="17146" y="7166"/>
                    <a:pt x="17680" y="3064"/>
                    <a:pt x="15044" y="1229"/>
                  </a:cubicBezTo>
                  <a:cubicBezTo>
                    <a:pt x="13886" y="431"/>
                    <a:pt x="12639" y="0"/>
                    <a:pt x="1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86"/>
            <p:cNvSpPr/>
            <p:nvPr/>
          </p:nvSpPr>
          <p:spPr>
            <a:xfrm>
              <a:off x="3358800" y="4386925"/>
              <a:ext cx="208950" cy="179325"/>
            </a:xfrm>
            <a:custGeom>
              <a:avLst/>
              <a:gdLst/>
              <a:ahLst/>
              <a:cxnLst/>
              <a:rect l="l" t="t" r="r" b="b"/>
              <a:pathLst>
                <a:path w="8358" h="7173" extrusionOk="0">
                  <a:moveTo>
                    <a:pt x="2019" y="0"/>
                  </a:moveTo>
                  <a:cubicBezTo>
                    <a:pt x="2019" y="0"/>
                    <a:pt x="819" y="1268"/>
                    <a:pt x="352" y="3636"/>
                  </a:cubicBezTo>
                  <a:cubicBezTo>
                    <a:pt x="0" y="5530"/>
                    <a:pt x="1751" y="7172"/>
                    <a:pt x="3879" y="7172"/>
                  </a:cubicBezTo>
                  <a:cubicBezTo>
                    <a:pt x="5387" y="7172"/>
                    <a:pt x="7085" y="6347"/>
                    <a:pt x="8357" y="4203"/>
                  </a:cubicBezTo>
                  <a:lnTo>
                    <a:pt x="2019" y="0"/>
                  </a:lnTo>
                  <a:close/>
                </a:path>
              </a:pathLst>
            </a:custGeom>
            <a:solidFill>
              <a:srgbClr val="8823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86"/>
            <p:cNvSpPr/>
            <p:nvPr/>
          </p:nvSpPr>
          <p:spPr>
            <a:xfrm>
              <a:off x="3219975" y="4354400"/>
              <a:ext cx="278550" cy="397725"/>
            </a:xfrm>
            <a:custGeom>
              <a:avLst/>
              <a:gdLst/>
              <a:ahLst/>
              <a:cxnLst/>
              <a:rect l="l" t="t" r="r" b="b"/>
              <a:pathLst>
                <a:path w="11142" h="15909" extrusionOk="0">
                  <a:moveTo>
                    <a:pt x="5838" y="0"/>
                  </a:moveTo>
                  <a:lnTo>
                    <a:pt x="5838" y="0"/>
                  </a:lnTo>
                  <a:cubicBezTo>
                    <a:pt x="4237" y="1635"/>
                    <a:pt x="2669" y="4270"/>
                    <a:pt x="1568" y="6238"/>
                  </a:cubicBezTo>
                  <a:cubicBezTo>
                    <a:pt x="0" y="9073"/>
                    <a:pt x="834" y="12676"/>
                    <a:pt x="3503" y="14511"/>
                  </a:cubicBezTo>
                  <a:cubicBezTo>
                    <a:pt x="3536" y="14577"/>
                    <a:pt x="3636" y="14611"/>
                    <a:pt x="3670" y="14644"/>
                  </a:cubicBezTo>
                  <a:cubicBezTo>
                    <a:pt x="5051" y="15530"/>
                    <a:pt x="6317" y="15909"/>
                    <a:pt x="7398" y="15909"/>
                  </a:cubicBezTo>
                  <a:cubicBezTo>
                    <a:pt x="8720" y="15909"/>
                    <a:pt x="9766" y="15343"/>
                    <a:pt x="10408" y="14444"/>
                  </a:cubicBezTo>
                  <a:cubicBezTo>
                    <a:pt x="10641" y="14144"/>
                    <a:pt x="10875" y="13810"/>
                    <a:pt x="11142" y="13410"/>
                  </a:cubicBezTo>
                  <a:lnTo>
                    <a:pt x="11142" y="13410"/>
                  </a:lnTo>
                  <a:cubicBezTo>
                    <a:pt x="10514" y="13903"/>
                    <a:pt x="9608" y="14127"/>
                    <a:pt x="8621" y="14127"/>
                  </a:cubicBezTo>
                  <a:cubicBezTo>
                    <a:pt x="6199" y="14127"/>
                    <a:pt x="3281" y="12779"/>
                    <a:pt x="2736" y="10741"/>
                  </a:cubicBezTo>
                  <a:cubicBezTo>
                    <a:pt x="1401" y="5671"/>
                    <a:pt x="5804" y="134"/>
                    <a:pt x="5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86"/>
            <p:cNvSpPr/>
            <p:nvPr/>
          </p:nvSpPr>
          <p:spPr>
            <a:xfrm>
              <a:off x="3354275" y="4332700"/>
              <a:ext cx="245150" cy="225100"/>
            </a:xfrm>
            <a:custGeom>
              <a:avLst/>
              <a:gdLst/>
              <a:ahLst/>
              <a:cxnLst/>
              <a:rect l="l" t="t" r="r" b="b"/>
              <a:pathLst>
                <a:path w="9806" h="9004" extrusionOk="0">
                  <a:moveTo>
                    <a:pt x="3935" y="1"/>
                  </a:moveTo>
                  <a:cubicBezTo>
                    <a:pt x="3101" y="701"/>
                    <a:pt x="2134" y="2303"/>
                    <a:pt x="1433" y="3537"/>
                  </a:cubicBezTo>
                  <a:cubicBezTo>
                    <a:pt x="1" y="6043"/>
                    <a:pt x="1932" y="9003"/>
                    <a:pt x="4575" y="9003"/>
                  </a:cubicBezTo>
                  <a:cubicBezTo>
                    <a:pt x="4887" y="9003"/>
                    <a:pt x="5209" y="8962"/>
                    <a:pt x="5536" y="8874"/>
                  </a:cubicBezTo>
                  <a:cubicBezTo>
                    <a:pt x="5569" y="8874"/>
                    <a:pt x="5670" y="8841"/>
                    <a:pt x="5703" y="8841"/>
                  </a:cubicBezTo>
                  <a:cubicBezTo>
                    <a:pt x="8371" y="8007"/>
                    <a:pt x="9806" y="4171"/>
                    <a:pt x="9806" y="4171"/>
                  </a:cubicBezTo>
                  <a:cubicBezTo>
                    <a:pt x="7471" y="1302"/>
                    <a:pt x="3935" y="1"/>
                    <a:pt x="3935" y="1"/>
                  </a:cubicBezTo>
                  <a:close/>
                </a:path>
              </a:pathLst>
            </a:custGeom>
            <a:solidFill>
              <a:srgbClr val="D27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1" name="Google Shape;3051;p86"/>
          <p:cNvSpPr/>
          <p:nvPr/>
        </p:nvSpPr>
        <p:spPr>
          <a:xfrm>
            <a:off x="2765857" y="3459594"/>
            <a:ext cx="603662" cy="402311"/>
          </a:xfrm>
          <a:custGeom>
            <a:avLst/>
            <a:gdLst/>
            <a:ahLst/>
            <a:cxnLst/>
            <a:rect l="l" t="t" r="r" b="b"/>
            <a:pathLst>
              <a:path w="14326" h="9547" extrusionOk="0">
                <a:moveTo>
                  <a:pt x="8445" y="1"/>
                </a:moveTo>
                <a:cubicBezTo>
                  <a:pt x="5463" y="1"/>
                  <a:pt x="1" y="1673"/>
                  <a:pt x="2862" y="6488"/>
                </a:cubicBezTo>
                <a:cubicBezTo>
                  <a:pt x="2862" y="6488"/>
                  <a:pt x="6946" y="9547"/>
                  <a:pt x="9876" y="9547"/>
                </a:cubicBezTo>
                <a:cubicBezTo>
                  <a:pt x="10701" y="9547"/>
                  <a:pt x="11435" y="9304"/>
                  <a:pt x="11960" y="8683"/>
                </a:cubicBezTo>
                <a:cubicBezTo>
                  <a:pt x="14326" y="5854"/>
                  <a:pt x="11301" y="1268"/>
                  <a:pt x="10082" y="317"/>
                </a:cubicBezTo>
                <a:cubicBezTo>
                  <a:pt x="9834" y="115"/>
                  <a:pt x="9224" y="1"/>
                  <a:pt x="84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2" name="Google Shape;3052;p86"/>
          <p:cNvSpPr/>
          <p:nvPr/>
        </p:nvSpPr>
        <p:spPr>
          <a:xfrm rot="-9000103">
            <a:off x="946289" y="3459595"/>
            <a:ext cx="603657" cy="402316"/>
          </a:xfrm>
          <a:custGeom>
            <a:avLst/>
            <a:gdLst/>
            <a:ahLst/>
            <a:cxnLst/>
            <a:rect l="l" t="t" r="r" b="b"/>
            <a:pathLst>
              <a:path w="14326" h="9547" extrusionOk="0">
                <a:moveTo>
                  <a:pt x="8445" y="1"/>
                </a:moveTo>
                <a:cubicBezTo>
                  <a:pt x="5463" y="1"/>
                  <a:pt x="1" y="1673"/>
                  <a:pt x="2862" y="6488"/>
                </a:cubicBezTo>
                <a:cubicBezTo>
                  <a:pt x="2862" y="6488"/>
                  <a:pt x="6946" y="9547"/>
                  <a:pt x="9876" y="9547"/>
                </a:cubicBezTo>
                <a:cubicBezTo>
                  <a:pt x="10701" y="9547"/>
                  <a:pt x="11435" y="9304"/>
                  <a:pt x="11960" y="8683"/>
                </a:cubicBezTo>
                <a:cubicBezTo>
                  <a:pt x="14326" y="5854"/>
                  <a:pt x="11301" y="1268"/>
                  <a:pt x="10082" y="317"/>
                </a:cubicBezTo>
                <a:cubicBezTo>
                  <a:pt x="9834" y="115"/>
                  <a:pt x="9224" y="1"/>
                  <a:pt x="84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3" name="Google Shape;3053;p86"/>
          <p:cNvSpPr txBox="1"/>
          <p:nvPr/>
        </p:nvSpPr>
        <p:spPr>
          <a:xfrm flipH="1">
            <a:off x="435727" y="2398234"/>
            <a:ext cx="2838811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Vidéo de Radio-Canada + point de vue d’une élève ressource</a:t>
            </a:r>
            <a:endParaRPr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054" name="Google Shape;3054;p86"/>
          <p:cNvSpPr txBox="1"/>
          <p:nvPr/>
        </p:nvSpPr>
        <p:spPr>
          <a:xfrm flipH="1">
            <a:off x="1015300" y="1818450"/>
            <a:ext cx="16743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accent3"/>
                </a:solidFill>
                <a:latin typeface="Lemonada Medium"/>
                <a:ea typeface="Lemonada Medium"/>
                <a:cs typeface="Lemonada Medium"/>
                <a:sym typeface="Lemonada Medium"/>
              </a:rPr>
              <a:t>Introduction</a:t>
            </a:r>
            <a:endParaRPr sz="1800">
              <a:solidFill>
                <a:schemeClr val="accent3"/>
              </a:solidFill>
              <a:latin typeface="Lemonada Medium"/>
              <a:ea typeface="Lemonada Medium"/>
              <a:cs typeface="Lemonada Medium"/>
              <a:sym typeface="Lemonada Medium"/>
            </a:endParaRPr>
          </a:p>
        </p:txBody>
      </p:sp>
      <p:sp>
        <p:nvSpPr>
          <p:cNvPr id="3055" name="Google Shape;3055;p86"/>
          <p:cNvSpPr txBox="1"/>
          <p:nvPr/>
        </p:nvSpPr>
        <p:spPr>
          <a:xfrm flipH="1">
            <a:off x="713087" y="3850875"/>
            <a:ext cx="17940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Écouter notre présentation</a:t>
            </a:r>
            <a:endParaRPr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056" name="Google Shape;3056;p86"/>
          <p:cNvSpPr txBox="1"/>
          <p:nvPr/>
        </p:nvSpPr>
        <p:spPr>
          <a:xfrm flipH="1">
            <a:off x="2506950" y="3850875"/>
            <a:ext cx="17940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err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Comprendre</a:t>
            </a: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err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ce</a:t>
            </a: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qui </a:t>
            </a:r>
            <a:r>
              <a:rPr lang="en" err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est</a:t>
            </a: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-CA" err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mentionné</a:t>
            </a:r>
          </a:p>
        </p:txBody>
      </p:sp>
      <p:sp>
        <p:nvSpPr>
          <p:cNvPr id="3057" name="Google Shape;3057;p86"/>
          <p:cNvSpPr txBox="1"/>
          <p:nvPr/>
        </p:nvSpPr>
        <p:spPr>
          <a:xfrm>
            <a:off x="1015300" y="3562262"/>
            <a:ext cx="398831" cy="196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rPr>
              <a:t>A</a:t>
            </a:r>
            <a:endParaRPr sz="1800">
              <a:solidFill>
                <a:schemeClr val="accent1"/>
              </a:solidFill>
              <a:latin typeface="Lemonada Medium"/>
              <a:ea typeface="Lemonada Medium"/>
              <a:cs typeface="Lemonada Medium"/>
              <a:sym typeface="Lemonada Medium"/>
            </a:endParaRPr>
          </a:p>
        </p:txBody>
      </p:sp>
      <p:sp>
        <p:nvSpPr>
          <p:cNvPr id="3058" name="Google Shape;3058;p86"/>
          <p:cNvSpPr txBox="1"/>
          <p:nvPr/>
        </p:nvSpPr>
        <p:spPr>
          <a:xfrm flipH="1">
            <a:off x="2839625" y="3541388"/>
            <a:ext cx="4935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rPr>
              <a:t>B</a:t>
            </a:r>
            <a:endParaRPr sz="1800">
              <a:solidFill>
                <a:schemeClr val="accent1"/>
              </a:solidFill>
              <a:latin typeface="Lemonada Medium"/>
              <a:ea typeface="Lemonada Medium"/>
              <a:cs typeface="Lemonada Medium"/>
              <a:sym typeface="Lemonada Medium"/>
            </a:endParaRPr>
          </a:p>
        </p:txBody>
      </p:sp>
      <p:cxnSp>
        <p:nvCxnSpPr>
          <p:cNvPr id="3059" name="Google Shape;3059;p86"/>
          <p:cNvCxnSpPr/>
          <p:nvPr/>
        </p:nvCxnSpPr>
        <p:spPr>
          <a:xfrm rot="10800000" flipH="1">
            <a:off x="1015300" y="3178156"/>
            <a:ext cx="2103600" cy="15000"/>
          </a:xfrm>
          <a:prstGeom prst="bentConnector3">
            <a:avLst>
              <a:gd name="adj1" fmla="val 100304"/>
            </a:avLst>
          </a:prstGeom>
          <a:noFill/>
          <a:ln w="19050" cap="flat" cmpd="sng">
            <a:solidFill>
              <a:schemeClr val="accent3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3060" name="Google Shape;3060;p86"/>
          <p:cNvSpPr/>
          <p:nvPr/>
        </p:nvSpPr>
        <p:spPr>
          <a:xfrm flipH="1">
            <a:off x="5774344" y="3459594"/>
            <a:ext cx="603662" cy="402311"/>
          </a:xfrm>
          <a:custGeom>
            <a:avLst/>
            <a:gdLst/>
            <a:ahLst/>
            <a:cxnLst/>
            <a:rect l="l" t="t" r="r" b="b"/>
            <a:pathLst>
              <a:path w="14326" h="9547" extrusionOk="0">
                <a:moveTo>
                  <a:pt x="8445" y="1"/>
                </a:moveTo>
                <a:cubicBezTo>
                  <a:pt x="5463" y="1"/>
                  <a:pt x="1" y="1673"/>
                  <a:pt x="2862" y="6488"/>
                </a:cubicBezTo>
                <a:cubicBezTo>
                  <a:pt x="2862" y="6488"/>
                  <a:pt x="6946" y="9547"/>
                  <a:pt x="9876" y="9547"/>
                </a:cubicBezTo>
                <a:cubicBezTo>
                  <a:pt x="10701" y="9547"/>
                  <a:pt x="11435" y="9304"/>
                  <a:pt x="11960" y="8683"/>
                </a:cubicBezTo>
                <a:cubicBezTo>
                  <a:pt x="14326" y="5854"/>
                  <a:pt x="11301" y="1268"/>
                  <a:pt x="10082" y="317"/>
                </a:cubicBezTo>
                <a:cubicBezTo>
                  <a:pt x="9834" y="115"/>
                  <a:pt x="9224" y="1"/>
                  <a:pt x="84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1" name="Google Shape;3061;p86"/>
          <p:cNvSpPr/>
          <p:nvPr/>
        </p:nvSpPr>
        <p:spPr>
          <a:xfrm rot="9000103" flipH="1">
            <a:off x="7693361" y="3459596"/>
            <a:ext cx="603657" cy="402316"/>
          </a:xfrm>
          <a:custGeom>
            <a:avLst/>
            <a:gdLst/>
            <a:ahLst/>
            <a:cxnLst/>
            <a:rect l="l" t="t" r="r" b="b"/>
            <a:pathLst>
              <a:path w="14326" h="9547" extrusionOk="0">
                <a:moveTo>
                  <a:pt x="8445" y="1"/>
                </a:moveTo>
                <a:cubicBezTo>
                  <a:pt x="5463" y="1"/>
                  <a:pt x="1" y="1673"/>
                  <a:pt x="2862" y="6488"/>
                </a:cubicBezTo>
                <a:cubicBezTo>
                  <a:pt x="2862" y="6488"/>
                  <a:pt x="6946" y="9547"/>
                  <a:pt x="9876" y="9547"/>
                </a:cubicBezTo>
                <a:cubicBezTo>
                  <a:pt x="10701" y="9547"/>
                  <a:pt x="11435" y="9304"/>
                  <a:pt x="11960" y="8683"/>
                </a:cubicBezTo>
                <a:cubicBezTo>
                  <a:pt x="14326" y="5854"/>
                  <a:pt x="11301" y="1268"/>
                  <a:pt x="10082" y="317"/>
                </a:cubicBezTo>
                <a:cubicBezTo>
                  <a:pt x="9834" y="115"/>
                  <a:pt x="9224" y="1"/>
                  <a:pt x="84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2" name="Google Shape;3062;p86"/>
          <p:cNvSpPr txBox="1"/>
          <p:nvPr/>
        </p:nvSpPr>
        <p:spPr>
          <a:xfrm>
            <a:off x="5970975" y="2398234"/>
            <a:ext cx="2947199" cy="93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spcAft>
                <a:spcPts val="1600"/>
              </a:spcAft>
            </a:pPr>
            <a:r>
              <a:rPr lang="en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Discuter des wow! Ainsi que des embuches liés aux réalités des nouveaux arrivants au Canada</a:t>
            </a:r>
            <a:endParaRPr lang="fr-FR" dirty="0">
              <a:solidFill>
                <a:schemeClr val="dk1"/>
              </a:solidFill>
              <a:latin typeface="Karla"/>
              <a:ea typeface="Karla"/>
              <a:cs typeface="Karla"/>
            </a:endParaRPr>
          </a:p>
        </p:txBody>
      </p:sp>
      <p:sp>
        <p:nvSpPr>
          <p:cNvPr id="3063" name="Google Shape;3063;p86"/>
          <p:cNvSpPr txBox="1"/>
          <p:nvPr/>
        </p:nvSpPr>
        <p:spPr>
          <a:xfrm>
            <a:off x="6464977" y="1817207"/>
            <a:ext cx="16743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3"/>
                </a:solidFill>
                <a:latin typeface="Lemonada Medium"/>
                <a:ea typeface="Lemonada Medium"/>
                <a:cs typeface="Lemonada Medium"/>
                <a:sym typeface="Lemonada Medium"/>
              </a:rPr>
              <a:t>Discussion</a:t>
            </a:r>
            <a:endParaRPr sz="1800">
              <a:solidFill>
                <a:schemeClr val="accent3"/>
              </a:solidFill>
              <a:latin typeface="Lemonada Medium"/>
              <a:ea typeface="Lemonada Medium"/>
              <a:cs typeface="Lemonada Medium"/>
              <a:sym typeface="Lemonada Medium"/>
            </a:endParaRPr>
          </a:p>
        </p:txBody>
      </p:sp>
      <p:sp>
        <p:nvSpPr>
          <p:cNvPr id="3064" name="Google Shape;3064;p86"/>
          <p:cNvSpPr txBox="1"/>
          <p:nvPr/>
        </p:nvSpPr>
        <p:spPr>
          <a:xfrm>
            <a:off x="6695896" y="3919849"/>
            <a:ext cx="17940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spcAft>
                <a:spcPts val="1600"/>
              </a:spcAft>
            </a:pPr>
            <a:r>
              <a:rPr lang="en" err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Mettre</a:t>
            </a: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err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en</a:t>
            </a: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pratique les outils et les </a:t>
            </a:r>
            <a:r>
              <a:rPr lang="en" err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stratégies</a:t>
            </a:r>
            <a:endParaRPr lang="en" err="1">
              <a:solidFill>
                <a:schemeClr val="dk1"/>
              </a:solidFill>
              <a:latin typeface="Karla"/>
              <a:ea typeface="Karla"/>
              <a:cs typeface="Karla"/>
            </a:endParaRPr>
          </a:p>
        </p:txBody>
      </p:sp>
      <p:sp>
        <p:nvSpPr>
          <p:cNvPr id="3065" name="Google Shape;3065;p86"/>
          <p:cNvSpPr txBox="1"/>
          <p:nvPr/>
        </p:nvSpPr>
        <p:spPr>
          <a:xfrm>
            <a:off x="4572000" y="3850875"/>
            <a:ext cx="2103599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Se créer une opinion face aux divers sujets </a:t>
            </a:r>
            <a:r>
              <a:rPr lang="en-CA" dirty="0" err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discutés</a:t>
            </a:r>
            <a:endParaRPr lang="en-CA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066" name="Google Shape;3066;p86"/>
          <p:cNvSpPr txBox="1"/>
          <p:nvPr/>
        </p:nvSpPr>
        <p:spPr>
          <a:xfrm flipH="1">
            <a:off x="7748512" y="3541388"/>
            <a:ext cx="4935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rPr>
              <a:t>D</a:t>
            </a:r>
            <a:endParaRPr sz="1800">
              <a:solidFill>
                <a:schemeClr val="accent1"/>
              </a:solidFill>
              <a:latin typeface="Lemonada Medium"/>
              <a:ea typeface="Lemonada Medium"/>
              <a:cs typeface="Lemonada Medium"/>
              <a:sym typeface="Lemonada Medium"/>
            </a:endParaRPr>
          </a:p>
        </p:txBody>
      </p:sp>
      <p:sp>
        <p:nvSpPr>
          <p:cNvPr id="3067" name="Google Shape;3067;p86"/>
          <p:cNvSpPr txBox="1"/>
          <p:nvPr/>
        </p:nvSpPr>
        <p:spPr>
          <a:xfrm>
            <a:off x="5810737" y="3541388"/>
            <a:ext cx="4935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Lemonada Medium"/>
                <a:ea typeface="Lemonada Medium"/>
                <a:cs typeface="Lemonada Medium"/>
                <a:sym typeface="Lemonada Medium"/>
              </a:rPr>
              <a:t>C</a:t>
            </a:r>
            <a:endParaRPr sz="1800">
              <a:solidFill>
                <a:schemeClr val="accent1"/>
              </a:solidFill>
              <a:latin typeface="Lemonada Medium"/>
              <a:ea typeface="Lemonada Medium"/>
              <a:cs typeface="Lemonada Medium"/>
              <a:sym typeface="Lemonada Medium"/>
            </a:endParaRPr>
          </a:p>
        </p:txBody>
      </p:sp>
      <p:cxnSp>
        <p:nvCxnSpPr>
          <p:cNvPr id="3068" name="Google Shape;3068;p86"/>
          <p:cNvCxnSpPr/>
          <p:nvPr/>
        </p:nvCxnSpPr>
        <p:spPr>
          <a:xfrm rot="10800000">
            <a:off x="5975695" y="3168303"/>
            <a:ext cx="2103600" cy="15000"/>
          </a:xfrm>
          <a:prstGeom prst="bentConnector3">
            <a:avLst>
              <a:gd name="adj1" fmla="val 100304"/>
            </a:avLst>
          </a:prstGeom>
          <a:noFill/>
          <a:ln w="19050" cap="flat" cmpd="sng">
            <a:solidFill>
              <a:schemeClr val="accent3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2" name="Google Shape;3059;p86">
            <a:extLst>
              <a:ext uri="{FF2B5EF4-FFF2-40B4-BE49-F238E27FC236}">
                <a16:creationId xmlns:a16="http://schemas.microsoft.com/office/drawing/2014/main" id="{EEAAFA59-9DB2-080D-2D10-29BD8A73E738}"/>
              </a:ext>
            </a:extLst>
          </p:cNvPr>
          <p:cNvCxnSpPr/>
          <p:nvPr/>
        </p:nvCxnSpPr>
        <p:spPr>
          <a:xfrm rot="10800000" flipH="1">
            <a:off x="3507299" y="3714244"/>
            <a:ext cx="2103600" cy="15000"/>
          </a:xfrm>
          <a:prstGeom prst="bentConnector3">
            <a:avLst>
              <a:gd name="adj1" fmla="val 100304"/>
            </a:avLst>
          </a:prstGeom>
          <a:noFill/>
          <a:ln w="19050" cap="flat" cmpd="sng">
            <a:solidFill>
              <a:schemeClr val="accent3"/>
            </a:solidFill>
            <a:prstDash val="dot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62"/>
          <p:cNvSpPr txBox="1">
            <a:spLocks noGrp="1"/>
          </p:cNvSpPr>
          <p:nvPr>
            <p:ph type="title"/>
          </p:nvPr>
        </p:nvSpPr>
        <p:spPr>
          <a:xfrm>
            <a:off x="1388100" y="1427300"/>
            <a:ext cx="6367800" cy="22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Modern Love Caps" panose="04070805081001020A01" pitchFamily="82" charset="0"/>
              </a:rPr>
              <a:t>Introduction</a:t>
            </a:r>
            <a:br>
              <a:rPr lang="fr-CA">
                <a:latin typeface="Modern Love Caps" panose="04070805081001020A01" pitchFamily="82" charset="0"/>
              </a:rPr>
            </a:br>
            <a:r>
              <a:rPr lang="fr-CA" sz="1600">
                <a:latin typeface="Karla" pitchFamily="2" charset="0"/>
                <a:hlinkClick r:id="rId3"/>
              </a:rPr>
              <a:t>https://ici.radio-canada.ca/info/videos/1-8735012/nouveaux-arrivants-integration-par-education-a-cite-jeunes-a-m-sormany</a:t>
            </a:r>
            <a:endParaRPr sz="1600"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10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" name="Google Shape;2139;p62"/>
          <p:cNvSpPr txBox="1">
            <a:spLocks noGrp="1"/>
          </p:cNvSpPr>
          <p:nvPr>
            <p:ph type="title"/>
          </p:nvPr>
        </p:nvSpPr>
        <p:spPr>
          <a:xfrm>
            <a:off x="1388100" y="1427300"/>
            <a:ext cx="6367800" cy="22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Modern Love Caps" panose="04070805081001020A01" pitchFamily="82" charset="0"/>
              </a:rPr>
              <a:t>Présentations personnelles </a:t>
            </a:r>
            <a:endParaRPr>
              <a:latin typeface="Modern Love Caps" panose="04070805081001020A01" pitchFamily="8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56"/>
          <p:cNvSpPr txBox="1">
            <a:spLocks noGrp="1"/>
          </p:cNvSpPr>
          <p:nvPr>
            <p:ph type="title"/>
          </p:nvPr>
        </p:nvSpPr>
        <p:spPr>
          <a:xfrm>
            <a:off x="626461" y="136192"/>
            <a:ext cx="3724556" cy="9698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latin typeface="Modern Love Caps" panose="04070805081001020A01" pitchFamily="82" charset="0"/>
              </a:rPr>
              <a:t>Mehdi Rachid Mami</a:t>
            </a:r>
            <a:endParaRPr sz="3600">
              <a:latin typeface="Modern Love Caps" panose="04070805081001020A01" pitchFamily="82" charset="0"/>
            </a:endParaRPr>
          </a:p>
        </p:txBody>
      </p:sp>
      <p:sp>
        <p:nvSpPr>
          <p:cNvPr id="1864" name="Google Shape;1864;p56"/>
          <p:cNvSpPr txBox="1">
            <a:spLocks noGrp="1"/>
          </p:cNvSpPr>
          <p:nvPr>
            <p:ph type="body" idx="1"/>
          </p:nvPr>
        </p:nvSpPr>
        <p:spPr>
          <a:xfrm>
            <a:off x="771736" y="1106125"/>
            <a:ext cx="3843000" cy="3455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fr-CA" dirty="0"/>
              <a:t>Pays d’origine: Algérie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Langue parlée à la maison: Arabe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Âge: 17 ans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Au Canada depuis: Environ 2 ans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Implication scolaire: Bénévolat dans le cadre du cours de leadership et leader Boomerang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Passion: Jouer au soccer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Emploi : Vendeur au Sports Experts</a:t>
            </a:r>
          </a:p>
          <a:p>
            <a:pPr marL="285750" indent="-285750">
              <a:spcAft>
                <a:spcPts val="1600"/>
              </a:spcAft>
            </a:pPr>
            <a:endParaRPr lang="fr-CA" dirty="0"/>
          </a:p>
          <a:p>
            <a:pPr marL="285750" indent="-285750">
              <a:spcAft>
                <a:spcPts val="1600"/>
              </a:spcAft>
            </a:pPr>
            <a:endParaRPr dirty="0"/>
          </a:p>
        </p:txBody>
      </p:sp>
      <p:pic>
        <p:nvPicPr>
          <p:cNvPr id="1865" name="Google Shape;1865;p56"/>
          <p:cNvPicPr preferRelativeResize="0"/>
          <p:nvPr/>
        </p:nvPicPr>
        <p:blipFill>
          <a:blip r:embed="rId3"/>
          <a:srcRect/>
          <a:stretch/>
        </p:blipFill>
        <p:spPr>
          <a:xfrm>
            <a:off x="4299689" y="471933"/>
            <a:ext cx="3843000" cy="3843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66" name="Google Shape;1866;p56"/>
          <p:cNvGrpSpPr/>
          <p:nvPr/>
        </p:nvGrpSpPr>
        <p:grpSpPr>
          <a:xfrm>
            <a:off x="4353065" y="3333925"/>
            <a:ext cx="2617517" cy="2050828"/>
            <a:chOff x="3752962" y="3098459"/>
            <a:chExt cx="2617517" cy="2050828"/>
          </a:xfrm>
        </p:grpSpPr>
        <p:sp>
          <p:nvSpPr>
            <p:cNvPr id="1867" name="Google Shape;1867;p56"/>
            <p:cNvSpPr/>
            <p:nvPr/>
          </p:nvSpPr>
          <p:spPr>
            <a:xfrm rot="2220694">
              <a:off x="3923638" y="3532682"/>
              <a:ext cx="1838411" cy="1182383"/>
            </a:xfrm>
            <a:custGeom>
              <a:avLst/>
              <a:gdLst/>
              <a:ahLst/>
              <a:cxnLst/>
              <a:rect l="l" t="t" r="r" b="b"/>
              <a:pathLst>
                <a:path w="16559" h="10650" extrusionOk="0">
                  <a:moveTo>
                    <a:pt x="12940" y="0"/>
                  </a:moveTo>
                  <a:cubicBezTo>
                    <a:pt x="8651" y="0"/>
                    <a:pt x="1" y="2276"/>
                    <a:pt x="3657" y="8447"/>
                  </a:cubicBezTo>
                  <a:cubicBezTo>
                    <a:pt x="3657" y="8447"/>
                    <a:pt x="7028" y="10650"/>
                    <a:pt x="10057" y="10650"/>
                  </a:cubicBezTo>
                  <a:cubicBezTo>
                    <a:pt x="11292" y="10650"/>
                    <a:pt x="12470" y="10283"/>
                    <a:pt x="13339" y="9252"/>
                  </a:cubicBezTo>
                  <a:cubicBezTo>
                    <a:pt x="16339" y="5691"/>
                    <a:pt x="16559" y="1594"/>
                    <a:pt x="15047" y="374"/>
                  </a:cubicBezTo>
                  <a:cubicBezTo>
                    <a:pt x="14753" y="133"/>
                    <a:pt x="13973" y="0"/>
                    <a:pt x="1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6"/>
            <p:cNvSpPr/>
            <p:nvPr/>
          </p:nvSpPr>
          <p:spPr>
            <a:xfrm rot="-2700000">
              <a:off x="5465147" y="3926903"/>
              <a:ext cx="820040" cy="580913"/>
            </a:xfrm>
            <a:custGeom>
              <a:avLst/>
              <a:gdLst/>
              <a:ahLst/>
              <a:cxnLst/>
              <a:rect l="l" t="t" r="r" b="b"/>
              <a:pathLst>
                <a:path w="14220" h="10074" extrusionOk="0">
                  <a:moveTo>
                    <a:pt x="7706" y="4422"/>
                  </a:moveTo>
                  <a:lnTo>
                    <a:pt x="7683" y="4512"/>
                  </a:lnTo>
                  <a:lnTo>
                    <a:pt x="7708" y="4439"/>
                  </a:lnTo>
                  <a:cubicBezTo>
                    <a:pt x="7708" y="4431"/>
                    <a:pt x="7707" y="4426"/>
                    <a:pt x="7706" y="4422"/>
                  </a:cubicBezTo>
                  <a:close/>
                  <a:moveTo>
                    <a:pt x="1891" y="4477"/>
                  </a:moveTo>
                  <a:cubicBezTo>
                    <a:pt x="1895" y="4477"/>
                    <a:pt x="1899" y="4480"/>
                    <a:pt x="1903" y="4488"/>
                  </a:cubicBezTo>
                  <a:lnTo>
                    <a:pt x="1746" y="4711"/>
                  </a:lnTo>
                  <a:lnTo>
                    <a:pt x="1746" y="4711"/>
                  </a:lnTo>
                  <a:cubicBezTo>
                    <a:pt x="1839" y="4577"/>
                    <a:pt x="1870" y="4477"/>
                    <a:pt x="1891" y="4477"/>
                  </a:cubicBezTo>
                  <a:close/>
                  <a:moveTo>
                    <a:pt x="14195" y="6854"/>
                  </a:moveTo>
                  <a:cubicBezTo>
                    <a:pt x="14194" y="6863"/>
                    <a:pt x="14194" y="6872"/>
                    <a:pt x="14193" y="6882"/>
                  </a:cubicBezTo>
                  <a:lnTo>
                    <a:pt x="14193" y="6882"/>
                  </a:lnTo>
                  <a:cubicBezTo>
                    <a:pt x="14194" y="6873"/>
                    <a:pt x="14195" y="6863"/>
                    <a:pt x="14195" y="6854"/>
                  </a:cubicBezTo>
                  <a:close/>
                  <a:moveTo>
                    <a:pt x="10125" y="7143"/>
                  </a:moveTo>
                  <a:cubicBezTo>
                    <a:pt x="10124" y="7144"/>
                    <a:pt x="10123" y="7145"/>
                    <a:pt x="10122" y="7146"/>
                  </a:cubicBezTo>
                  <a:cubicBezTo>
                    <a:pt x="10123" y="7145"/>
                    <a:pt x="10124" y="7144"/>
                    <a:pt x="10125" y="7143"/>
                  </a:cubicBezTo>
                  <a:close/>
                  <a:moveTo>
                    <a:pt x="4317" y="0"/>
                  </a:moveTo>
                  <a:cubicBezTo>
                    <a:pt x="4220" y="25"/>
                    <a:pt x="4122" y="49"/>
                    <a:pt x="4000" y="49"/>
                  </a:cubicBezTo>
                  <a:lnTo>
                    <a:pt x="3903" y="73"/>
                  </a:lnTo>
                  <a:lnTo>
                    <a:pt x="3708" y="98"/>
                  </a:lnTo>
                  <a:cubicBezTo>
                    <a:pt x="3561" y="98"/>
                    <a:pt x="3439" y="146"/>
                    <a:pt x="3269" y="146"/>
                  </a:cubicBezTo>
                  <a:lnTo>
                    <a:pt x="3171" y="268"/>
                  </a:lnTo>
                  <a:lnTo>
                    <a:pt x="3195" y="195"/>
                  </a:lnTo>
                  <a:lnTo>
                    <a:pt x="3195" y="195"/>
                  </a:lnTo>
                  <a:cubicBezTo>
                    <a:pt x="3025" y="415"/>
                    <a:pt x="2781" y="659"/>
                    <a:pt x="2537" y="903"/>
                  </a:cubicBezTo>
                  <a:lnTo>
                    <a:pt x="1976" y="1585"/>
                  </a:lnTo>
                  <a:lnTo>
                    <a:pt x="1732" y="1854"/>
                  </a:lnTo>
                  <a:lnTo>
                    <a:pt x="1488" y="2146"/>
                  </a:lnTo>
                  <a:lnTo>
                    <a:pt x="1049" y="2683"/>
                  </a:lnTo>
                  <a:cubicBezTo>
                    <a:pt x="805" y="2976"/>
                    <a:pt x="586" y="3293"/>
                    <a:pt x="391" y="3634"/>
                  </a:cubicBezTo>
                  <a:lnTo>
                    <a:pt x="195" y="3805"/>
                  </a:lnTo>
                  <a:lnTo>
                    <a:pt x="25" y="3976"/>
                  </a:lnTo>
                  <a:lnTo>
                    <a:pt x="0" y="4049"/>
                  </a:lnTo>
                  <a:cubicBezTo>
                    <a:pt x="122" y="4268"/>
                    <a:pt x="293" y="4488"/>
                    <a:pt x="488" y="4683"/>
                  </a:cubicBezTo>
                  <a:cubicBezTo>
                    <a:pt x="693" y="4857"/>
                    <a:pt x="939" y="4999"/>
                    <a:pt x="1193" y="4999"/>
                  </a:cubicBezTo>
                  <a:cubicBezTo>
                    <a:pt x="1332" y="4999"/>
                    <a:pt x="1472" y="4957"/>
                    <a:pt x="1610" y="4854"/>
                  </a:cubicBezTo>
                  <a:lnTo>
                    <a:pt x="1634" y="4878"/>
                  </a:lnTo>
                  <a:lnTo>
                    <a:pt x="1683" y="4805"/>
                  </a:lnTo>
                  <a:lnTo>
                    <a:pt x="1732" y="4732"/>
                  </a:lnTo>
                  <a:cubicBezTo>
                    <a:pt x="1785" y="4670"/>
                    <a:pt x="1809" y="4646"/>
                    <a:pt x="1817" y="4646"/>
                  </a:cubicBezTo>
                  <a:cubicBezTo>
                    <a:pt x="1832" y="4646"/>
                    <a:pt x="1796" y="4718"/>
                    <a:pt x="1781" y="4780"/>
                  </a:cubicBezTo>
                  <a:cubicBezTo>
                    <a:pt x="1830" y="4707"/>
                    <a:pt x="1878" y="4634"/>
                    <a:pt x="1927" y="4585"/>
                  </a:cubicBezTo>
                  <a:cubicBezTo>
                    <a:pt x="1927" y="4570"/>
                    <a:pt x="1925" y="4564"/>
                    <a:pt x="1921" y="4564"/>
                  </a:cubicBezTo>
                  <a:cubicBezTo>
                    <a:pt x="1912" y="4564"/>
                    <a:pt x="1895" y="4593"/>
                    <a:pt x="1878" y="4610"/>
                  </a:cubicBezTo>
                  <a:cubicBezTo>
                    <a:pt x="1927" y="4488"/>
                    <a:pt x="2000" y="4366"/>
                    <a:pt x="2073" y="4244"/>
                  </a:cubicBezTo>
                  <a:cubicBezTo>
                    <a:pt x="2138" y="4169"/>
                    <a:pt x="2160" y="4165"/>
                    <a:pt x="2178" y="4165"/>
                  </a:cubicBezTo>
                  <a:cubicBezTo>
                    <a:pt x="2181" y="4165"/>
                    <a:pt x="2184" y="4165"/>
                    <a:pt x="2186" y="4165"/>
                  </a:cubicBezTo>
                  <a:cubicBezTo>
                    <a:pt x="2208" y="4165"/>
                    <a:pt x="2232" y="4159"/>
                    <a:pt x="2317" y="4049"/>
                  </a:cubicBezTo>
                  <a:lnTo>
                    <a:pt x="2488" y="3805"/>
                  </a:lnTo>
                  <a:lnTo>
                    <a:pt x="2586" y="3683"/>
                  </a:lnTo>
                  <a:lnTo>
                    <a:pt x="2634" y="3610"/>
                  </a:lnTo>
                  <a:lnTo>
                    <a:pt x="2683" y="3585"/>
                  </a:lnTo>
                  <a:lnTo>
                    <a:pt x="2756" y="3561"/>
                  </a:lnTo>
                  <a:cubicBezTo>
                    <a:pt x="2781" y="3537"/>
                    <a:pt x="2781" y="3537"/>
                    <a:pt x="2805" y="3537"/>
                  </a:cubicBezTo>
                  <a:lnTo>
                    <a:pt x="2805" y="3561"/>
                  </a:lnTo>
                  <a:lnTo>
                    <a:pt x="2781" y="3585"/>
                  </a:lnTo>
                  <a:cubicBezTo>
                    <a:pt x="2789" y="3577"/>
                    <a:pt x="2792" y="3575"/>
                    <a:pt x="2793" y="3575"/>
                  </a:cubicBezTo>
                  <a:cubicBezTo>
                    <a:pt x="2794" y="3575"/>
                    <a:pt x="2789" y="3585"/>
                    <a:pt x="2805" y="3585"/>
                  </a:cubicBezTo>
                  <a:cubicBezTo>
                    <a:pt x="2805" y="3634"/>
                    <a:pt x="2756" y="3683"/>
                    <a:pt x="2756" y="3707"/>
                  </a:cubicBezTo>
                  <a:lnTo>
                    <a:pt x="2756" y="3707"/>
                  </a:lnTo>
                  <a:cubicBezTo>
                    <a:pt x="2756" y="3707"/>
                    <a:pt x="2756" y="3683"/>
                    <a:pt x="2781" y="3683"/>
                  </a:cubicBezTo>
                  <a:lnTo>
                    <a:pt x="2781" y="3707"/>
                  </a:lnTo>
                  <a:cubicBezTo>
                    <a:pt x="2756" y="3927"/>
                    <a:pt x="2756" y="4098"/>
                    <a:pt x="2756" y="4098"/>
                  </a:cubicBezTo>
                  <a:lnTo>
                    <a:pt x="2830" y="4146"/>
                  </a:lnTo>
                  <a:cubicBezTo>
                    <a:pt x="2781" y="5024"/>
                    <a:pt x="2732" y="4439"/>
                    <a:pt x="2708" y="5244"/>
                  </a:cubicBezTo>
                  <a:cubicBezTo>
                    <a:pt x="2732" y="5341"/>
                    <a:pt x="2732" y="5439"/>
                    <a:pt x="2732" y="5537"/>
                  </a:cubicBezTo>
                  <a:cubicBezTo>
                    <a:pt x="2732" y="5659"/>
                    <a:pt x="2732" y="5805"/>
                    <a:pt x="2708" y="5951"/>
                  </a:cubicBezTo>
                  <a:cubicBezTo>
                    <a:pt x="2805" y="6049"/>
                    <a:pt x="2927" y="6146"/>
                    <a:pt x="3000" y="6171"/>
                  </a:cubicBezTo>
                  <a:cubicBezTo>
                    <a:pt x="3000" y="6171"/>
                    <a:pt x="3098" y="6293"/>
                    <a:pt x="3073" y="6293"/>
                  </a:cubicBezTo>
                  <a:cubicBezTo>
                    <a:pt x="3147" y="6293"/>
                    <a:pt x="3220" y="6390"/>
                    <a:pt x="3317" y="6463"/>
                  </a:cubicBezTo>
                  <a:cubicBezTo>
                    <a:pt x="3342" y="6463"/>
                    <a:pt x="3317" y="6415"/>
                    <a:pt x="3293" y="6390"/>
                  </a:cubicBezTo>
                  <a:lnTo>
                    <a:pt x="3293" y="6390"/>
                  </a:lnTo>
                  <a:lnTo>
                    <a:pt x="3366" y="6463"/>
                  </a:lnTo>
                  <a:lnTo>
                    <a:pt x="3464" y="6537"/>
                  </a:lnTo>
                  <a:cubicBezTo>
                    <a:pt x="3511" y="6584"/>
                    <a:pt x="3528" y="6611"/>
                    <a:pt x="3514" y="6611"/>
                  </a:cubicBezTo>
                  <a:cubicBezTo>
                    <a:pt x="3506" y="6611"/>
                    <a:pt x="3490" y="6603"/>
                    <a:pt x="3464" y="6585"/>
                  </a:cubicBezTo>
                  <a:lnTo>
                    <a:pt x="3464" y="6585"/>
                  </a:lnTo>
                  <a:cubicBezTo>
                    <a:pt x="3537" y="6634"/>
                    <a:pt x="3634" y="6683"/>
                    <a:pt x="3756" y="6756"/>
                  </a:cubicBezTo>
                  <a:lnTo>
                    <a:pt x="4269" y="7122"/>
                  </a:lnTo>
                  <a:cubicBezTo>
                    <a:pt x="4488" y="7024"/>
                    <a:pt x="4732" y="6878"/>
                    <a:pt x="5000" y="6732"/>
                  </a:cubicBezTo>
                  <a:cubicBezTo>
                    <a:pt x="5293" y="6537"/>
                    <a:pt x="5586" y="6317"/>
                    <a:pt x="5854" y="6098"/>
                  </a:cubicBezTo>
                  <a:cubicBezTo>
                    <a:pt x="6000" y="5976"/>
                    <a:pt x="6171" y="5854"/>
                    <a:pt x="6293" y="5732"/>
                  </a:cubicBezTo>
                  <a:lnTo>
                    <a:pt x="6708" y="5341"/>
                  </a:lnTo>
                  <a:lnTo>
                    <a:pt x="7147" y="4951"/>
                  </a:lnTo>
                  <a:cubicBezTo>
                    <a:pt x="7268" y="4829"/>
                    <a:pt x="7390" y="4732"/>
                    <a:pt x="7512" y="4634"/>
                  </a:cubicBezTo>
                  <a:lnTo>
                    <a:pt x="7683" y="4488"/>
                  </a:lnTo>
                  <a:cubicBezTo>
                    <a:pt x="7683" y="4439"/>
                    <a:pt x="7683" y="4463"/>
                    <a:pt x="7659" y="4390"/>
                  </a:cubicBezTo>
                  <a:cubicBezTo>
                    <a:pt x="7647" y="4366"/>
                    <a:pt x="7653" y="4366"/>
                    <a:pt x="7662" y="4366"/>
                  </a:cubicBezTo>
                  <a:cubicBezTo>
                    <a:pt x="7671" y="4366"/>
                    <a:pt x="7683" y="4366"/>
                    <a:pt x="7683" y="4341"/>
                  </a:cubicBezTo>
                  <a:cubicBezTo>
                    <a:pt x="7683" y="4423"/>
                    <a:pt x="7700" y="4402"/>
                    <a:pt x="7706" y="4422"/>
                  </a:cubicBezTo>
                  <a:lnTo>
                    <a:pt x="7706" y="4422"/>
                  </a:lnTo>
                  <a:lnTo>
                    <a:pt x="7708" y="4415"/>
                  </a:lnTo>
                  <a:lnTo>
                    <a:pt x="7708" y="4463"/>
                  </a:lnTo>
                  <a:cubicBezTo>
                    <a:pt x="7732" y="4463"/>
                    <a:pt x="7732" y="4439"/>
                    <a:pt x="7756" y="4415"/>
                  </a:cubicBezTo>
                  <a:cubicBezTo>
                    <a:pt x="7781" y="4415"/>
                    <a:pt x="7756" y="4415"/>
                    <a:pt x="7756" y="4463"/>
                  </a:cubicBezTo>
                  <a:lnTo>
                    <a:pt x="7805" y="4463"/>
                  </a:lnTo>
                  <a:cubicBezTo>
                    <a:pt x="7800" y="4469"/>
                    <a:pt x="7799" y="4470"/>
                    <a:pt x="7801" y="4470"/>
                  </a:cubicBezTo>
                  <a:cubicBezTo>
                    <a:pt x="7807" y="4470"/>
                    <a:pt x="7835" y="4456"/>
                    <a:pt x="7858" y="4456"/>
                  </a:cubicBezTo>
                  <a:cubicBezTo>
                    <a:pt x="7866" y="4456"/>
                    <a:pt x="7873" y="4458"/>
                    <a:pt x="7878" y="4463"/>
                  </a:cubicBezTo>
                  <a:cubicBezTo>
                    <a:pt x="7878" y="4476"/>
                    <a:pt x="7872" y="4476"/>
                    <a:pt x="7869" y="4476"/>
                  </a:cubicBezTo>
                  <a:cubicBezTo>
                    <a:pt x="7866" y="4476"/>
                    <a:pt x="7866" y="4476"/>
                    <a:pt x="7878" y="4488"/>
                  </a:cubicBezTo>
                  <a:cubicBezTo>
                    <a:pt x="7878" y="4512"/>
                    <a:pt x="7878" y="4537"/>
                    <a:pt x="7878" y="4537"/>
                  </a:cubicBezTo>
                  <a:cubicBezTo>
                    <a:pt x="7878" y="4537"/>
                    <a:pt x="7878" y="4561"/>
                    <a:pt x="7878" y="4561"/>
                  </a:cubicBezTo>
                  <a:lnTo>
                    <a:pt x="7878" y="4707"/>
                  </a:lnTo>
                  <a:cubicBezTo>
                    <a:pt x="7878" y="4747"/>
                    <a:pt x="7878" y="4818"/>
                    <a:pt x="7904" y="4818"/>
                  </a:cubicBezTo>
                  <a:cubicBezTo>
                    <a:pt x="7910" y="4818"/>
                    <a:pt x="7918" y="4814"/>
                    <a:pt x="7927" y="4805"/>
                  </a:cubicBezTo>
                  <a:lnTo>
                    <a:pt x="7927" y="4805"/>
                  </a:lnTo>
                  <a:cubicBezTo>
                    <a:pt x="7890" y="4842"/>
                    <a:pt x="7838" y="5038"/>
                    <a:pt x="7816" y="5038"/>
                  </a:cubicBezTo>
                  <a:cubicBezTo>
                    <a:pt x="7809" y="5038"/>
                    <a:pt x="7805" y="5021"/>
                    <a:pt x="7805" y="4976"/>
                  </a:cubicBezTo>
                  <a:cubicBezTo>
                    <a:pt x="7781" y="5073"/>
                    <a:pt x="7781" y="5171"/>
                    <a:pt x="7756" y="5293"/>
                  </a:cubicBezTo>
                  <a:lnTo>
                    <a:pt x="7805" y="5146"/>
                  </a:lnTo>
                  <a:lnTo>
                    <a:pt x="7805" y="5146"/>
                  </a:lnTo>
                  <a:cubicBezTo>
                    <a:pt x="7732" y="5415"/>
                    <a:pt x="7708" y="5683"/>
                    <a:pt x="7683" y="5976"/>
                  </a:cubicBezTo>
                  <a:lnTo>
                    <a:pt x="7732" y="5829"/>
                  </a:lnTo>
                  <a:lnTo>
                    <a:pt x="7732" y="5829"/>
                  </a:lnTo>
                  <a:cubicBezTo>
                    <a:pt x="7732" y="6024"/>
                    <a:pt x="7683" y="6195"/>
                    <a:pt x="7586" y="6341"/>
                  </a:cubicBezTo>
                  <a:lnTo>
                    <a:pt x="7610" y="6098"/>
                  </a:lnTo>
                  <a:lnTo>
                    <a:pt x="7610" y="6098"/>
                  </a:lnTo>
                  <a:cubicBezTo>
                    <a:pt x="7537" y="6415"/>
                    <a:pt x="7488" y="6732"/>
                    <a:pt x="7464" y="7049"/>
                  </a:cubicBezTo>
                  <a:lnTo>
                    <a:pt x="7488" y="6951"/>
                  </a:lnTo>
                  <a:lnTo>
                    <a:pt x="7488" y="6951"/>
                  </a:lnTo>
                  <a:cubicBezTo>
                    <a:pt x="7488" y="7040"/>
                    <a:pt x="7470" y="7237"/>
                    <a:pt x="7445" y="7493"/>
                  </a:cubicBezTo>
                  <a:lnTo>
                    <a:pt x="7445" y="7493"/>
                  </a:lnTo>
                  <a:cubicBezTo>
                    <a:pt x="7435" y="7507"/>
                    <a:pt x="7425" y="7522"/>
                    <a:pt x="7415" y="7537"/>
                  </a:cubicBezTo>
                  <a:lnTo>
                    <a:pt x="7440" y="7546"/>
                  </a:lnTo>
                  <a:lnTo>
                    <a:pt x="7440" y="7546"/>
                  </a:lnTo>
                  <a:cubicBezTo>
                    <a:pt x="7425" y="7698"/>
                    <a:pt x="7408" y="7869"/>
                    <a:pt x="7390" y="8049"/>
                  </a:cubicBezTo>
                  <a:lnTo>
                    <a:pt x="9073" y="8683"/>
                  </a:lnTo>
                  <a:cubicBezTo>
                    <a:pt x="9488" y="8024"/>
                    <a:pt x="9976" y="7268"/>
                    <a:pt x="10098" y="7073"/>
                  </a:cubicBezTo>
                  <a:lnTo>
                    <a:pt x="10098" y="7073"/>
                  </a:lnTo>
                  <a:lnTo>
                    <a:pt x="9951" y="7171"/>
                  </a:lnTo>
                  <a:lnTo>
                    <a:pt x="9951" y="7171"/>
                  </a:lnTo>
                  <a:lnTo>
                    <a:pt x="10119" y="6907"/>
                  </a:lnTo>
                  <a:lnTo>
                    <a:pt x="10119" y="6907"/>
                  </a:lnTo>
                  <a:cubicBezTo>
                    <a:pt x="10103" y="6944"/>
                    <a:pt x="10142" y="7109"/>
                    <a:pt x="10125" y="7143"/>
                  </a:cubicBezTo>
                  <a:lnTo>
                    <a:pt x="10125" y="7143"/>
                  </a:lnTo>
                  <a:cubicBezTo>
                    <a:pt x="10417" y="6730"/>
                    <a:pt x="10757" y="6365"/>
                    <a:pt x="11098" y="6000"/>
                  </a:cubicBezTo>
                  <a:cubicBezTo>
                    <a:pt x="11220" y="5878"/>
                    <a:pt x="11342" y="5756"/>
                    <a:pt x="11464" y="5659"/>
                  </a:cubicBezTo>
                  <a:lnTo>
                    <a:pt x="11659" y="5488"/>
                  </a:lnTo>
                  <a:cubicBezTo>
                    <a:pt x="11707" y="5463"/>
                    <a:pt x="11732" y="5439"/>
                    <a:pt x="11781" y="5415"/>
                  </a:cubicBezTo>
                  <a:lnTo>
                    <a:pt x="11829" y="5366"/>
                  </a:lnTo>
                  <a:cubicBezTo>
                    <a:pt x="11903" y="5293"/>
                    <a:pt x="12000" y="5244"/>
                    <a:pt x="12098" y="5195"/>
                  </a:cubicBezTo>
                  <a:cubicBezTo>
                    <a:pt x="12122" y="5195"/>
                    <a:pt x="12171" y="5171"/>
                    <a:pt x="12195" y="5171"/>
                  </a:cubicBezTo>
                  <a:lnTo>
                    <a:pt x="12268" y="5171"/>
                  </a:lnTo>
                  <a:lnTo>
                    <a:pt x="12268" y="5293"/>
                  </a:lnTo>
                  <a:cubicBezTo>
                    <a:pt x="12244" y="5415"/>
                    <a:pt x="12195" y="5415"/>
                    <a:pt x="12195" y="5415"/>
                  </a:cubicBezTo>
                  <a:cubicBezTo>
                    <a:pt x="12195" y="5427"/>
                    <a:pt x="12201" y="5433"/>
                    <a:pt x="12207" y="5433"/>
                  </a:cubicBezTo>
                  <a:cubicBezTo>
                    <a:pt x="12214" y="5433"/>
                    <a:pt x="12220" y="5427"/>
                    <a:pt x="12220" y="5415"/>
                  </a:cubicBezTo>
                  <a:cubicBezTo>
                    <a:pt x="12244" y="5415"/>
                    <a:pt x="12244" y="5415"/>
                    <a:pt x="12244" y="5439"/>
                  </a:cubicBezTo>
                  <a:cubicBezTo>
                    <a:pt x="12244" y="5488"/>
                    <a:pt x="12195" y="5488"/>
                    <a:pt x="12195" y="5488"/>
                  </a:cubicBezTo>
                  <a:cubicBezTo>
                    <a:pt x="12195" y="5488"/>
                    <a:pt x="12195" y="5519"/>
                    <a:pt x="12208" y="5519"/>
                  </a:cubicBezTo>
                  <a:cubicBezTo>
                    <a:pt x="12211" y="5519"/>
                    <a:pt x="12215" y="5517"/>
                    <a:pt x="12220" y="5512"/>
                  </a:cubicBezTo>
                  <a:cubicBezTo>
                    <a:pt x="12244" y="5512"/>
                    <a:pt x="12293" y="5439"/>
                    <a:pt x="12342" y="5390"/>
                  </a:cubicBezTo>
                  <a:lnTo>
                    <a:pt x="12342" y="5512"/>
                  </a:lnTo>
                  <a:lnTo>
                    <a:pt x="12293" y="5512"/>
                  </a:lnTo>
                  <a:cubicBezTo>
                    <a:pt x="12293" y="5512"/>
                    <a:pt x="12317" y="5512"/>
                    <a:pt x="12366" y="5537"/>
                  </a:cubicBezTo>
                  <a:cubicBezTo>
                    <a:pt x="12366" y="5561"/>
                    <a:pt x="12390" y="5561"/>
                    <a:pt x="12390" y="5585"/>
                  </a:cubicBezTo>
                  <a:cubicBezTo>
                    <a:pt x="12390" y="5610"/>
                    <a:pt x="12390" y="5610"/>
                    <a:pt x="12390" y="5634"/>
                  </a:cubicBezTo>
                  <a:lnTo>
                    <a:pt x="12390" y="5707"/>
                  </a:lnTo>
                  <a:cubicBezTo>
                    <a:pt x="12390" y="5976"/>
                    <a:pt x="12390" y="6268"/>
                    <a:pt x="12366" y="6561"/>
                  </a:cubicBezTo>
                  <a:cubicBezTo>
                    <a:pt x="12366" y="6707"/>
                    <a:pt x="12342" y="6854"/>
                    <a:pt x="12342" y="7000"/>
                  </a:cubicBezTo>
                  <a:lnTo>
                    <a:pt x="12293" y="7439"/>
                  </a:lnTo>
                  <a:cubicBezTo>
                    <a:pt x="12268" y="7439"/>
                    <a:pt x="12244" y="7293"/>
                    <a:pt x="12244" y="7171"/>
                  </a:cubicBezTo>
                  <a:cubicBezTo>
                    <a:pt x="12244" y="7268"/>
                    <a:pt x="12244" y="7341"/>
                    <a:pt x="12220" y="7439"/>
                  </a:cubicBezTo>
                  <a:cubicBezTo>
                    <a:pt x="12227" y="7415"/>
                    <a:pt x="12233" y="7406"/>
                    <a:pt x="12236" y="7406"/>
                  </a:cubicBezTo>
                  <a:cubicBezTo>
                    <a:pt x="12252" y="7406"/>
                    <a:pt x="12231" y="7601"/>
                    <a:pt x="12238" y="7601"/>
                  </a:cubicBezTo>
                  <a:cubicBezTo>
                    <a:pt x="12239" y="7601"/>
                    <a:pt x="12241" y="7596"/>
                    <a:pt x="12244" y="7585"/>
                  </a:cubicBezTo>
                  <a:lnTo>
                    <a:pt x="12244" y="7585"/>
                  </a:lnTo>
                  <a:cubicBezTo>
                    <a:pt x="12317" y="8000"/>
                    <a:pt x="12171" y="8561"/>
                    <a:pt x="12220" y="8951"/>
                  </a:cubicBezTo>
                  <a:lnTo>
                    <a:pt x="13073" y="9415"/>
                  </a:lnTo>
                  <a:cubicBezTo>
                    <a:pt x="13342" y="9585"/>
                    <a:pt x="13634" y="9707"/>
                    <a:pt x="13927" y="9829"/>
                  </a:cubicBezTo>
                  <a:cubicBezTo>
                    <a:pt x="13927" y="9902"/>
                    <a:pt x="13927" y="10000"/>
                    <a:pt x="13902" y="10073"/>
                  </a:cubicBezTo>
                  <a:cubicBezTo>
                    <a:pt x="13951" y="9951"/>
                    <a:pt x="13951" y="9829"/>
                    <a:pt x="13951" y="9732"/>
                  </a:cubicBezTo>
                  <a:lnTo>
                    <a:pt x="13878" y="9707"/>
                  </a:lnTo>
                  <a:cubicBezTo>
                    <a:pt x="13878" y="9439"/>
                    <a:pt x="13927" y="9634"/>
                    <a:pt x="13927" y="9390"/>
                  </a:cubicBezTo>
                  <a:cubicBezTo>
                    <a:pt x="13976" y="9390"/>
                    <a:pt x="13976" y="9610"/>
                    <a:pt x="13976" y="9829"/>
                  </a:cubicBezTo>
                  <a:cubicBezTo>
                    <a:pt x="14000" y="9683"/>
                    <a:pt x="14000" y="9512"/>
                    <a:pt x="13976" y="9366"/>
                  </a:cubicBezTo>
                  <a:cubicBezTo>
                    <a:pt x="13985" y="9299"/>
                    <a:pt x="13995" y="9288"/>
                    <a:pt x="14006" y="9288"/>
                  </a:cubicBezTo>
                  <a:cubicBezTo>
                    <a:pt x="14011" y="9288"/>
                    <a:pt x="14016" y="9290"/>
                    <a:pt x="14022" y="9290"/>
                  </a:cubicBezTo>
                  <a:cubicBezTo>
                    <a:pt x="14036" y="9290"/>
                    <a:pt x="14052" y="9278"/>
                    <a:pt x="14073" y="9195"/>
                  </a:cubicBezTo>
                  <a:cubicBezTo>
                    <a:pt x="14049" y="9000"/>
                    <a:pt x="14049" y="8829"/>
                    <a:pt x="14073" y="8634"/>
                  </a:cubicBezTo>
                  <a:cubicBezTo>
                    <a:pt x="14146" y="8195"/>
                    <a:pt x="14049" y="7951"/>
                    <a:pt x="14122" y="7537"/>
                  </a:cubicBezTo>
                  <a:lnTo>
                    <a:pt x="14122" y="7537"/>
                  </a:lnTo>
                  <a:lnTo>
                    <a:pt x="14122" y="7585"/>
                  </a:lnTo>
                  <a:cubicBezTo>
                    <a:pt x="14169" y="7444"/>
                    <a:pt x="14171" y="7165"/>
                    <a:pt x="14193" y="6882"/>
                  </a:cubicBezTo>
                  <a:lnTo>
                    <a:pt x="14193" y="6882"/>
                  </a:lnTo>
                  <a:cubicBezTo>
                    <a:pt x="14188" y="6910"/>
                    <a:pt x="14177" y="6934"/>
                    <a:pt x="14167" y="6934"/>
                  </a:cubicBezTo>
                  <a:cubicBezTo>
                    <a:pt x="14156" y="6934"/>
                    <a:pt x="14146" y="6906"/>
                    <a:pt x="14146" y="6829"/>
                  </a:cubicBezTo>
                  <a:cubicBezTo>
                    <a:pt x="14195" y="6537"/>
                    <a:pt x="14171" y="6293"/>
                    <a:pt x="14220" y="6073"/>
                  </a:cubicBezTo>
                  <a:lnTo>
                    <a:pt x="14171" y="5829"/>
                  </a:lnTo>
                  <a:lnTo>
                    <a:pt x="14171" y="5561"/>
                  </a:lnTo>
                  <a:cubicBezTo>
                    <a:pt x="14171" y="5366"/>
                    <a:pt x="14171" y="5195"/>
                    <a:pt x="14146" y="5024"/>
                  </a:cubicBezTo>
                  <a:cubicBezTo>
                    <a:pt x="14098" y="4634"/>
                    <a:pt x="14049" y="4171"/>
                    <a:pt x="13976" y="3659"/>
                  </a:cubicBezTo>
                  <a:lnTo>
                    <a:pt x="13317" y="3244"/>
                  </a:lnTo>
                  <a:cubicBezTo>
                    <a:pt x="13220" y="3171"/>
                    <a:pt x="13098" y="3122"/>
                    <a:pt x="12976" y="3049"/>
                  </a:cubicBezTo>
                  <a:lnTo>
                    <a:pt x="12537" y="2829"/>
                  </a:lnTo>
                  <a:cubicBezTo>
                    <a:pt x="12244" y="2927"/>
                    <a:pt x="11976" y="3073"/>
                    <a:pt x="11683" y="3195"/>
                  </a:cubicBezTo>
                  <a:cubicBezTo>
                    <a:pt x="11537" y="3268"/>
                    <a:pt x="11390" y="3341"/>
                    <a:pt x="11268" y="3439"/>
                  </a:cubicBezTo>
                  <a:lnTo>
                    <a:pt x="11049" y="3561"/>
                  </a:lnTo>
                  <a:cubicBezTo>
                    <a:pt x="10976" y="3585"/>
                    <a:pt x="10903" y="3659"/>
                    <a:pt x="10829" y="3683"/>
                  </a:cubicBezTo>
                  <a:lnTo>
                    <a:pt x="10610" y="3829"/>
                  </a:lnTo>
                  <a:lnTo>
                    <a:pt x="10488" y="3951"/>
                  </a:lnTo>
                  <a:lnTo>
                    <a:pt x="10244" y="4122"/>
                  </a:lnTo>
                  <a:cubicBezTo>
                    <a:pt x="10098" y="4268"/>
                    <a:pt x="9951" y="4390"/>
                    <a:pt x="9829" y="4512"/>
                  </a:cubicBezTo>
                  <a:cubicBezTo>
                    <a:pt x="9812" y="4530"/>
                    <a:pt x="9794" y="4548"/>
                    <a:pt x="9776" y="4565"/>
                  </a:cubicBezTo>
                  <a:lnTo>
                    <a:pt x="9776" y="4565"/>
                  </a:lnTo>
                  <a:cubicBezTo>
                    <a:pt x="9804" y="4117"/>
                    <a:pt x="9797" y="3672"/>
                    <a:pt x="9756" y="3244"/>
                  </a:cubicBezTo>
                  <a:cubicBezTo>
                    <a:pt x="9781" y="3122"/>
                    <a:pt x="9781" y="3000"/>
                    <a:pt x="9756" y="2878"/>
                  </a:cubicBezTo>
                  <a:cubicBezTo>
                    <a:pt x="9756" y="2756"/>
                    <a:pt x="9732" y="2634"/>
                    <a:pt x="9707" y="2512"/>
                  </a:cubicBezTo>
                  <a:lnTo>
                    <a:pt x="9317" y="2171"/>
                  </a:lnTo>
                  <a:lnTo>
                    <a:pt x="9317" y="2171"/>
                  </a:lnTo>
                  <a:cubicBezTo>
                    <a:pt x="9366" y="2244"/>
                    <a:pt x="9390" y="2268"/>
                    <a:pt x="9366" y="2268"/>
                  </a:cubicBezTo>
                  <a:cubicBezTo>
                    <a:pt x="9342" y="2268"/>
                    <a:pt x="9317" y="2244"/>
                    <a:pt x="9268" y="2220"/>
                  </a:cubicBezTo>
                  <a:lnTo>
                    <a:pt x="9098" y="2049"/>
                  </a:lnTo>
                  <a:cubicBezTo>
                    <a:pt x="8927" y="1976"/>
                    <a:pt x="8927" y="2000"/>
                    <a:pt x="8903" y="1976"/>
                  </a:cubicBezTo>
                  <a:cubicBezTo>
                    <a:pt x="8878" y="1976"/>
                    <a:pt x="8854" y="1976"/>
                    <a:pt x="8805" y="1951"/>
                  </a:cubicBezTo>
                  <a:lnTo>
                    <a:pt x="8683" y="1927"/>
                  </a:lnTo>
                  <a:lnTo>
                    <a:pt x="8464" y="1829"/>
                  </a:lnTo>
                  <a:lnTo>
                    <a:pt x="8366" y="1805"/>
                  </a:lnTo>
                  <a:cubicBezTo>
                    <a:pt x="8220" y="1854"/>
                    <a:pt x="8049" y="1927"/>
                    <a:pt x="7829" y="2000"/>
                  </a:cubicBezTo>
                  <a:lnTo>
                    <a:pt x="7683" y="2073"/>
                  </a:lnTo>
                  <a:lnTo>
                    <a:pt x="7488" y="2171"/>
                  </a:lnTo>
                  <a:lnTo>
                    <a:pt x="7122" y="2366"/>
                  </a:lnTo>
                  <a:cubicBezTo>
                    <a:pt x="6878" y="2537"/>
                    <a:pt x="6586" y="2707"/>
                    <a:pt x="6342" y="2927"/>
                  </a:cubicBezTo>
                  <a:cubicBezTo>
                    <a:pt x="6171" y="3073"/>
                    <a:pt x="6000" y="3220"/>
                    <a:pt x="5829" y="3366"/>
                  </a:cubicBezTo>
                  <a:lnTo>
                    <a:pt x="5342" y="3805"/>
                  </a:lnTo>
                  <a:cubicBezTo>
                    <a:pt x="5220" y="3902"/>
                    <a:pt x="5244" y="3902"/>
                    <a:pt x="5195" y="3927"/>
                  </a:cubicBezTo>
                  <a:lnTo>
                    <a:pt x="5147" y="3976"/>
                  </a:lnTo>
                  <a:cubicBezTo>
                    <a:pt x="5073" y="4049"/>
                    <a:pt x="5000" y="4098"/>
                    <a:pt x="4927" y="4122"/>
                  </a:cubicBezTo>
                  <a:cubicBezTo>
                    <a:pt x="4903" y="4146"/>
                    <a:pt x="4854" y="4171"/>
                    <a:pt x="4805" y="4171"/>
                  </a:cubicBezTo>
                  <a:lnTo>
                    <a:pt x="4781" y="4195"/>
                  </a:lnTo>
                  <a:cubicBezTo>
                    <a:pt x="4781" y="4171"/>
                    <a:pt x="4781" y="4146"/>
                    <a:pt x="4781" y="4122"/>
                  </a:cubicBezTo>
                  <a:cubicBezTo>
                    <a:pt x="4781" y="4098"/>
                    <a:pt x="4781" y="4049"/>
                    <a:pt x="4781" y="4000"/>
                  </a:cubicBezTo>
                  <a:lnTo>
                    <a:pt x="4781" y="3976"/>
                  </a:lnTo>
                  <a:cubicBezTo>
                    <a:pt x="4781" y="3951"/>
                    <a:pt x="4781" y="3927"/>
                    <a:pt x="4781" y="3902"/>
                  </a:cubicBezTo>
                  <a:lnTo>
                    <a:pt x="4781" y="3756"/>
                  </a:lnTo>
                  <a:cubicBezTo>
                    <a:pt x="4781" y="3512"/>
                    <a:pt x="4830" y="3293"/>
                    <a:pt x="4830" y="3049"/>
                  </a:cubicBezTo>
                  <a:cubicBezTo>
                    <a:pt x="4854" y="2805"/>
                    <a:pt x="4878" y="2537"/>
                    <a:pt x="4903" y="2293"/>
                  </a:cubicBezTo>
                  <a:cubicBezTo>
                    <a:pt x="4951" y="1781"/>
                    <a:pt x="4976" y="1293"/>
                    <a:pt x="5025" y="829"/>
                  </a:cubicBezTo>
                  <a:lnTo>
                    <a:pt x="4781" y="610"/>
                  </a:lnTo>
                  <a:lnTo>
                    <a:pt x="4756" y="585"/>
                  </a:lnTo>
                  <a:lnTo>
                    <a:pt x="4756" y="561"/>
                  </a:lnTo>
                  <a:lnTo>
                    <a:pt x="4732" y="537"/>
                  </a:lnTo>
                  <a:lnTo>
                    <a:pt x="4683" y="464"/>
                  </a:lnTo>
                  <a:lnTo>
                    <a:pt x="4561" y="342"/>
                  </a:lnTo>
                  <a:lnTo>
                    <a:pt x="4561" y="342"/>
                  </a:lnTo>
                  <a:cubicBezTo>
                    <a:pt x="4391" y="195"/>
                    <a:pt x="4439" y="146"/>
                    <a:pt x="4342" y="49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9" name="Google Shape;1869;p56"/>
          <p:cNvGrpSpPr/>
          <p:nvPr/>
        </p:nvGrpSpPr>
        <p:grpSpPr>
          <a:xfrm>
            <a:off x="6895376" y="926014"/>
            <a:ext cx="2248625" cy="2505775"/>
            <a:chOff x="6895376" y="926014"/>
            <a:chExt cx="2248625" cy="2505775"/>
          </a:xfrm>
        </p:grpSpPr>
        <p:sp>
          <p:nvSpPr>
            <p:cNvPr id="1870" name="Google Shape;1870;p56"/>
            <p:cNvSpPr/>
            <p:nvPr/>
          </p:nvSpPr>
          <p:spPr>
            <a:xfrm>
              <a:off x="6895376" y="926014"/>
              <a:ext cx="1838380" cy="1182363"/>
            </a:xfrm>
            <a:custGeom>
              <a:avLst/>
              <a:gdLst/>
              <a:ahLst/>
              <a:cxnLst/>
              <a:rect l="l" t="t" r="r" b="b"/>
              <a:pathLst>
                <a:path w="16559" h="10650" extrusionOk="0">
                  <a:moveTo>
                    <a:pt x="12940" y="0"/>
                  </a:moveTo>
                  <a:cubicBezTo>
                    <a:pt x="8651" y="0"/>
                    <a:pt x="1" y="2276"/>
                    <a:pt x="3657" y="8447"/>
                  </a:cubicBezTo>
                  <a:cubicBezTo>
                    <a:pt x="3657" y="8447"/>
                    <a:pt x="7028" y="10650"/>
                    <a:pt x="10057" y="10650"/>
                  </a:cubicBezTo>
                  <a:cubicBezTo>
                    <a:pt x="11292" y="10650"/>
                    <a:pt x="12470" y="10283"/>
                    <a:pt x="13339" y="9252"/>
                  </a:cubicBezTo>
                  <a:cubicBezTo>
                    <a:pt x="16339" y="5691"/>
                    <a:pt x="16559" y="1594"/>
                    <a:pt x="15047" y="374"/>
                  </a:cubicBezTo>
                  <a:cubicBezTo>
                    <a:pt x="14753" y="133"/>
                    <a:pt x="13973" y="0"/>
                    <a:pt x="1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6"/>
            <p:cNvSpPr/>
            <p:nvPr/>
          </p:nvSpPr>
          <p:spPr>
            <a:xfrm rot="5875126">
              <a:off x="7083391" y="1432210"/>
              <a:ext cx="2322147" cy="1493394"/>
            </a:xfrm>
            <a:custGeom>
              <a:avLst/>
              <a:gdLst/>
              <a:ahLst/>
              <a:cxnLst/>
              <a:rect l="l" t="t" r="r" b="b"/>
              <a:pathLst>
                <a:path w="16559" h="10650" extrusionOk="0">
                  <a:moveTo>
                    <a:pt x="12940" y="0"/>
                  </a:moveTo>
                  <a:cubicBezTo>
                    <a:pt x="8651" y="0"/>
                    <a:pt x="1" y="2276"/>
                    <a:pt x="3657" y="8447"/>
                  </a:cubicBezTo>
                  <a:cubicBezTo>
                    <a:pt x="3657" y="8447"/>
                    <a:pt x="7028" y="10650"/>
                    <a:pt x="10057" y="10650"/>
                  </a:cubicBezTo>
                  <a:cubicBezTo>
                    <a:pt x="11292" y="10650"/>
                    <a:pt x="12470" y="10283"/>
                    <a:pt x="13339" y="9252"/>
                  </a:cubicBezTo>
                  <a:cubicBezTo>
                    <a:pt x="16339" y="5691"/>
                    <a:pt x="16559" y="1594"/>
                    <a:pt x="15047" y="374"/>
                  </a:cubicBezTo>
                  <a:cubicBezTo>
                    <a:pt x="14753" y="133"/>
                    <a:pt x="13973" y="0"/>
                    <a:pt x="129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2" name="Google Shape;1872;p56"/>
            <p:cNvGrpSpPr/>
            <p:nvPr/>
          </p:nvGrpSpPr>
          <p:grpSpPr>
            <a:xfrm rot="-1791235">
              <a:off x="7568642" y="1275391"/>
              <a:ext cx="719311" cy="904710"/>
              <a:chOff x="632000" y="3011150"/>
              <a:chExt cx="212225" cy="266925"/>
            </a:xfrm>
          </p:grpSpPr>
          <p:sp>
            <p:nvSpPr>
              <p:cNvPr id="1873" name="Google Shape;1873;p56"/>
              <p:cNvSpPr/>
              <p:nvPr/>
            </p:nvSpPr>
            <p:spPr>
              <a:xfrm>
                <a:off x="767375" y="3031875"/>
                <a:ext cx="25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47" extrusionOk="0">
                    <a:moveTo>
                      <a:pt x="0" y="147"/>
                    </a:moveTo>
                    <a:lnTo>
                      <a:pt x="0" y="0"/>
                    </a:lnTo>
                    <a:cubicBezTo>
                      <a:pt x="0" y="49"/>
                      <a:pt x="0" y="98"/>
                      <a:pt x="0" y="1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56"/>
              <p:cNvSpPr/>
              <p:nvPr/>
            </p:nvSpPr>
            <p:spPr>
              <a:xfrm>
                <a:off x="701525" y="3033700"/>
                <a:ext cx="25" cy="3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23" extrusionOk="0">
                    <a:moveTo>
                      <a:pt x="0" y="123"/>
                    </a:moveTo>
                    <a:lnTo>
                      <a:pt x="0" y="1"/>
                    </a:lnTo>
                    <a:cubicBezTo>
                      <a:pt x="0" y="49"/>
                      <a:pt x="0" y="74"/>
                      <a:pt x="0" y="1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56"/>
              <p:cNvSpPr/>
              <p:nvPr/>
            </p:nvSpPr>
            <p:spPr>
              <a:xfrm>
                <a:off x="632000" y="3030050"/>
                <a:ext cx="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4" extrusionOk="0">
                    <a:moveTo>
                      <a:pt x="1" y="73"/>
                    </a:moveTo>
                    <a:lnTo>
                      <a:pt x="1" y="0"/>
                    </a:lnTo>
                    <a:cubicBezTo>
                      <a:pt x="1" y="25"/>
                      <a:pt x="1" y="49"/>
                      <a:pt x="1" y="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56"/>
              <p:cNvSpPr/>
              <p:nvPr/>
            </p:nvSpPr>
            <p:spPr>
              <a:xfrm>
                <a:off x="649075" y="3150175"/>
                <a:ext cx="6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74" extrusionOk="0">
                    <a:moveTo>
                      <a:pt x="25" y="0"/>
                    </a:moveTo>
                    <a:cubicBezTo>
                      <a:pt x="1" y="0"/>
                      <a:pt x="1" y="49"/>
                      <a:pt x="1" y="73"/>
                    </a:cubicBezTo>
                    <a:cubicBezTo>
                      <a:pt x="1" y="49"/>
                      <a:pt x="25" y="24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56"/>
              <p:cNvSpPr/>
              <p:nvPr/>
            </p:nvSpPr>
            <p:spPr>
              <a:xfrm>
                <a:off x="649075" y="3152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56"/>
              <p:cNvSpPr/>
              <p:nvPr/>
            </p:nvSpPr>
            <p:spPr>
              <a:xfrm>
                <a:off x="646025" y="3144675"/>
                <a:ext cx="4880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17" extrusionOk="0">
                    <a:moveTo>
                      <a:pt x="1049" y="0"/>
                    </a:moveTo>
                    <a:lnTo>
                      <a:pt x="635" y="98"/>
                    </a:lnTo>
                    <a:cubicBezTo>
                      <a:pt x="586" y="147"/>
                      <a:pt x="562" y="220"/>
                      <a:pt x="537" y="293"/>
                    </a:cubicBezTo>
                    <a:cubicBezTo>
                      <a:pt x="537" y="293"/>
                      <a:pt x="537" y="293"/>
                      <a:pt x="537" y="318"/>
                    </a:cubicBezTo>
                    <a:cubicBezTo>
                      <a:pt x="447" y="287"/>
                      <a:pt x="347" y="267"/>
                      <a:pt x="267" y="267"/>
                    </a:cubicBezTo>
                    <a:cubicBezTo>
                      <a:pt x="217" y="267"/>
                      <a:pt x="175" y="275"/>
                      <a:pt x="147" y="293"/>
                    </a:cubicBezTo>
                    <a:lnTo>
                      <a:pt x="147" y="318"/>
                    </a:lnTo>
                    <a:cubicBezTo>
                      <a:pt x="123" y="342"/>
                      <a:pt x="147" y="366"/>
                      <a:pt x="123" y="366"/>
                    </a:cubicBezTo>
                    <a:cubicBezTo>
                      <a:pt x="123" y="391"/>
                      <a:pt x="123" y="391"/>
                      <a:pt x="123" y="415"/>
                    </a:cubicBezTo>
                    <a:cubicBezTo>
                      <a:pt x="123" y="440"/>
                      <a:pt x="110" y="440"/>
                      <a:pt x="98" y="440"/>
                    </a:cubicBezTo>
                    <a:cubicBezTo>
                      <a:pt x="86" y="440"/>
                      <a:pt x="74" y="440"/>
                      <a:pt x="74" y="464"/>
                    </a:cubicBezTo>
                    <a:cubicBezTo>
                      <a:pt x="25" y="683"/>
                      <a:pt x="1" y="927"/>
                      <a:pt x="1" y="1147"/>
                    </a:cubicBezTo>
                    <a:cubicBezTo>
                      <a:pt x="25" y="1220"/>
                      <a:pt x="25" y="1293"/>
                      <a:pt x="50" y="1366"/>
                    </a:cubicBezTo>
                    <a:cubicBezTo>
                      <a:pt x="50" y="1391"/>
                      <a:pt x="50" y="1391"/>
                      <a:pt x="50" y="1415"/>
                    </a:cubicBezTo>
                    <a:cubicBezTo>
                      <a:pt x="50" y="1415"/>
                      <a:pt x="98" y="1513"/>
                      <a:pt x="147" y="1635"/>
                    </a:cubicBezTo>
                    <a:cubicBezTo>
                      <a:pt x="196" y="1708"/>
                      <a:pt x="245" y="1781"/>
                      <a:pt x="293" y="1854"/>
                    </a:cubicBezTo>
                    <a:lnTo>
                      <a:pt x="318" y="1854"/>
                    </a:lnTo>
                    <a:cubicBezTo>
                      <a:pt x="415" y="1927"/>
                      <a:pt x="318" y="1903"/>
                      <a:pt x="415" y="1976"/>
                    </a:cubicBezTo>
                    <a:cubicBezTo>
                      <a:pt x="440" y="1976"/>
                      <a:pt x="489" y="2000"/>
                      <a:pt x="513" y="2025"/>
                    </a:cubicBezTo>
                    <a:cubicBezTo>
                      <a:pt x="537" y="2049"/>
                      <a:pt x="562" y="2049"/>
                      <a:pt x="610" y="2074"/>
                    </a:cubicBezTo>
                    <a:cubicBezTo>
                      <a:pt x="610" y="2074"/>
                      <a:pt x="659" y="2098"/>
                      <a:pt x="635" y="2098"/>
                    </a:cubicBezTo>
                    <a:cubicBezTo>
                      <a:pt x="635" y="2106"/>
                      <a:pt x="640" y="2109"/>
                      <a:pt x="649" y="2109"/>
                    </a:cubicBezTo>
                    <a:cubicBezTo>
                      <a:pt x="667" y="2109"/>
                      <a:pt x="700" y="2098"/>
                      <a:pt x="732" y="2098"/>
                    </a:cubicBezTo>
                    <a:cubicBezTo>
                      <a:pt x="757" y="2098"/>
                      <a:pt x="732" y="2098"/>
                      <a:pt x="732" y="2074"/>
                    </a:cubicBezTo>
                    <a:lnTo>
                      <a:pt x="806" y="2074"/>
                    </a:lnTo>
                    <a:cubicBezTo>
                      <a:pt x="822" y="2074"/>
                      <a:pt x="827" y="2096"/>
                      <a:pt x="822" y="2103"/>
                    </a:cubicBezTo>
                    <a:lnTo>
                      <a:pt x="822" y="2103"/>
                    </a:lnTo>
                    <a:cubicBezTo>
                      <a:pt x="816" y="2101"/>
                      <a:pt x="811" y="2100"/>
                      <a:pt x="806" y="2098"/>
                    </a:cubicBezTo>
                    <a:lnTo>
                      <a:pt x="806" y="2098"/>
                    </a:lnTo>
                    <a:cubicBezTo>
                      <a:pt x="810" y="2103"/>
                      <a:pt x="814" y="2105"/>
                      <a:pt x="817" y="2105"/>
                    </a:cubicBezTo>
                    <a:cubicBezTo>
                      <a:pt x="819" y="2105"/>
                      <a:pt x="821" y="2104"/>
                      <a:pt x="822" y="2103"/>
                    </a:cubicBezTo>
                    <a:lnTo>
                      <a:pt x="822" y="2103"/>
                    </a:lnTo>
                    <a:cubicBezTo>
                      <a:pt x="854" y="2112"/>
                      <a:pt x="891" y="2116"/>
                      <a:pt x="928" y="2116"/>
                    </a:cubicBezTo>
                    <a:cubicBezTo>
                      <a:pt x="970" y="2116"/>
                      <a:pt x="1013" y="2110"/>
                      <a:pt x="1049" y="2098"/>
                    </a:cubicBezTo>
                    <a:cubicBezTo>
                      <a:pt x="1171" y="2074"/>
                      <a:pt x="1269" y="2049"/>
                      <a:pt x="1367" y="2000"/>
                    </a:cubicBezTo>
                    <a:cubicBezTo>
                      <a:pt x="1537" y="1903"/>
                      <a:pt x="1684" y="1781"/>
                      <a:pt x="1781" y="1610"/>
                    </a:cubicBezTo>
                    <a:cubicBezTo>
                      <a:pt x="1757" y="1610"/>
                      <a:pt x="1732" y="1683"/>
                      <a:pt x="1708" y="1683"/>
                    </a:cubicBezTo>
                    <a:cubicBezTo>
                      <a:pt x="1708" y="1635"/>
                      <a:pt x="1757" y="1635"/>
                      <a:pt x="1757" y="1586"/>
                    </a:cubicBezTo>
                    <a:cubicBezTo>
                      <a:pt x="1757" y="1561"/>
                      <a:pt x="1806" y="1513"/>
                      <a:pt x="1854" y="1513"/>
                    </a:cubicBezTo>
                    <a:lnTo>
                      <a:pt x="1854" y="1488"/>
                    </a:lnTo>
                    <a:lnTo>
                      <a:pt x="1879" y="1464"/>
                    </a:lnTo>
                    <a:cubicBezTo>
                      <a:pt x="1903" y="1366"/>
                      <a:pt x="1903" y="1342"/>
                      <a:pt x="1928" y="1342"/>
                    </a:cubicBezTo>
                    <a:cubicBezTo>
                      <a:pt x="1928" y="1293"/>
                      <a:pt x="1952" y="1269"/>
                      <a:pt x="1952" y="1220"/>
                    </a:cubicBezTo>
                    <a:cubicBezTo>
                      <a:pt x="1952" y="1147"/>
                      <a:pt x="1952" y="1074"/>
                      <a:pt x="1952" y="1000"/>
                    </a:cubicBezTo>
                    <a:cubicBezTo>
                      <a:pt x="1952" y="1000"/>
                      <a:pt x="1952" y="1011"/>
                      <a:pt x="1945" y="1011"/>
                    </a:cubicBezTo>
                    <a:cubicBezTo>
                      <a:pt x="1941" y="1011"/>
                      <a:pt x="1936" y="1009"/>
                      <a:pt x="1928" y="1000"/>
                    </a:cubicBezTo>
                    <a:cubicBezTo>
                      <a:pt x="1903" y="976"/>
                      <a:pt x="1903" y="927"/>
                      <a:pt x="1928" y="903"/>
                    </a:cubicBezTo>
                    <a:cubicBezTo>
                      <a:pt x="1949" y="903"/>
                      <a:pt x="1913" y="826"/>
                      <a:pt x="1888" y="826"/>
                    </a:cubicBezTo>
                    <a:cubicBezTo>
                      <a:pt x="1884" y="826"/>
                      <a:pt x="1881" y="827"/>
                      <a:pt x="1879" y="830"/>
                    </a:cubicBezTo>
                    <a:cubicBezTo>
                      <a:pt x="1879" y="830"/>
                      <a:pt x="1879" y="767"/>
                      <a:pt x="1891" y="767"/>
                    </a:cubicBezTo>
                    <a:cubicBezTo>
                      <a:pt x="1894" y="767"/>
                      <a:pt x="1898" y="771"/>
                      <a:pt x="1903" y="781"/>
                    </a:cubicBezTo>
                    <a:cubicBezTo>
                      <a:pt x="1903" y="757"/>
                      <a:pt x="1879" y="732"/>
                      <a:pt x="1879" y="732"/>
                    </a:cubicBezTo>
                    <a:lnTo>
                      <a:pt x="1879" y="781"/>
                    </a:lnTo>
                    <a:cubicBezTo>
                      <a:pt x="1830" y="683"/>
                      <a:pt x="1830" y="635"/>
                      <a:pt x="1806" y="610"/>
                    </a:cubicBezTo>
                    <a:lnTo>
                      <a:pt x="1806" y="635"/>
                    </a:lnTo>
                    <a:cubicBezTo>
                      <a:pt x="1781" y="586"/>
                      <a:pt x="1757" y="561"/>
                      <a:pt x="1757" y="537"/>
                    </a:cubicBezTo>
                    <a:lnTo>
                      <a:pt x="1757" y="537"/>
                    </a:lnTo>
                    <a:lnTo>
                      <a:pt x="1806" y="561"/>
                    </a:lnTo>
                    <a:cubicBezTo>
                      <a:pt x="1757" y="513"/>
                      <a:pt x="1732" y="464"/>
                      <a:pt x="1684" y="415"/>
                    </a:cubicBezTo>
                    <a:lnTo>
                      <a:pt x="1684" y="440"/>
                    </a:lnTo>
                    <a:cubicBezTo>
                      <a:pt x="1635" y="415"/>
                      <a:pt x="1562" y="318"/>
                      <a:pt x="1464" y="269"/>
                    </a:cubicBezTo>
                    <a:cubicBezTo>
                      <a:pt x="1391" y="196"/>
                      <a:pt x="1318" y="171"/>
                      <a:pt x="1245" y="147"/>
                    </a:cubicBezTo>
                    <a:lnTo>
                      <a:pt x="1245" y="171"/>
                    </a:lnTo>
                    <a:lnTo>
                      <a:pt x="1196" y="147"/>
                    </a:lnTo>
                    <a:cubicBezTo>
                      <a:pt x="1196" y="147"/>
                      <a:pt x="1245" y="122"/>
                      <a:pt x="1245" y="122"/>
                    </a:cubicBezTo>
                    <a:cubicBezTo>
                      <a:pt x="1245" y="122"/>
                      <a:pt x="1147" y="49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56"/>
              <p:cNvSpPr/>
              <p:nvPr/>
            </p:nvSpPr>
            <p:spPr>
              <a:xfrm>
                <a:off x="798475" y="3083700"/>
                <a:ext cx="457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928" extrusionOk="0">
                    <a:moveTo>
                      <a:pt x="927" y="1"/>
                    </a:moveTo>
                    <a:lnTo>
                      <a:pt x="512" y="25"/>
                    </a:lnTo>
                    <a:lnTo>
                      <a:pt x="439" y="98"/>
                    </a:lnTo>
                    <a:lnTo>
                      <a:pt x="390" y="98"/>
                    </a:lnTo>
                    <a:cubicBezTo>
                      <a:pt x="366" y="98"/>
                      <a:pt x="342" y="122"/>
                      <a:pt x="317" y="122"/>
                    </a:cubicBezTo>
                    <a:lnTo>
                      <a:pt x="244" y="171"/>
                    </a:lnTo>
                    <a:cubicBezTo>
                      <a:pt x="206" y="190"/>
                      <a:pt x="182" y="210"/>
                      <a:pt x="162" y="229"/>
                    </a:cubicBezTo>
                    <a:lnTo>
                      <a:pt x="162" y="229"/>
                    </a:lnTo>
                    <a:cubicBezTo>
                      <a:pt x="165" y="226"/>
                      <a:pt x="168" y="223"/>
                      <a:pt x="171" y="220"/>
                    </a:cubicBezTo>
                    <a:lnTo>
                      <a:pt x="171" y="220"/>
                    </a:lnTo>
                    <a:lnTo>
                      <a:pt x="146" y="244"/>
                    </a:lnTo>
                    <a:cubicBezTo>
                      <a:pt x="152" y="239"/>
                      <a:pt x="157" y="234"/>
                      <a:pt x="162" y="229"/>
                    </a:cubicBezTo>
                    <a:lnTo>
                      <a:pt x="162" y="229"/>
                    </a:lnTo>
                    <a:cubicBezTo>
                      <a:pt x="96" y="299"/>
                      <a:pt x="72" y="369"/>
                      <a:pt x="49" y="440"/>
                    </a:cubicBezTo>
                    <a:cubicBezTo>
                      <a:pt x="49" y="464"/>
                      <a:pt x="25" y="488"/>
                      <a:pt x="0" y="513"/>
                    </a:cubicBezTo>
                    <a:lnTo>
                      <a:pt x="0" y="561"/>
                    </a:lnTo>
                    <a:lnTo>
                      <a:pt x="0" y="610"/>
                    </a:lnTo>
                    <a:cubicBezTo>
                      <a:pt x="0" y="610"/>
                      <a:pt x="49" y="635"/>
                      <a:pt x="49" y="683"/>
                    </a:cubicBezTo>
                    <a:cubicBezTo>
                      <a:pt x="73" y="708"/>
                      <a:pt x="73" y="732"/>
                      <a:pt x="98" y="757"/>
                    </a:cubicBezTo>
                    <a:cubicBezTo>
                      <a:pt x="73" y="903"/>
                      <a:pt x="98" y="1049"/>
                      <a:pt x="146" y="1196"/>
                    </a:cubicBezTo>
                    <a:cubicBezTo>
                      <a:pt x="171" y="1342"/>
                      <a:pt x="244" y="1464"/>
                      <a:pt x="317" y="1561"/>
                    </a:cubicBezTo>
                    <a:cubicBezTo>
                      <a:pt x="415" y="1708"/>
                      <a:pt x="561" y="1830"/>
                      <a:pt x="707" y="1927"/>
                    </a:cubicBezTo>
                    <a:lnTo>
                      <a:pt x="1146" y="1927"/>
                    </a:lnTo>
                    <a:cubicBezTo>
                      <a:pt x="1244" y="1854"/>
                      <a:pt x="1317" y="1781"/>
                      <a:pt x="1390" y="1732"/>
                    </a:cubicBezTo>
                    <a:cubicBezTo>
                      <a:pt x="1464" y="1708"/>
                      <a:pt x="1512" y="1659"/>
                      <a:pt x="1561" y="1586"/>
                    </a:cubicBezTo>
                    <a:lnTo>
                      <a:pt x="1561" y="1586"/>
                    </a:lnTo>
                    <a:cubicBezTo>
                      <a:pt x="1553" y="1594"/>
                      <a:pt x="1548" y="1597"/>
                      <a:pt x="1545" y="1597"/>
                    </a:cubicBezTo>
                    <a:cubicBezTo>
                      <a:pt x="1539" y="1597"/>
                      <a:pt x="1545" y="1586"/>
                      <a:pt x="1561" y="1586"/>
                    </a:cubicBezTo>
                    <a:cubicBezTo>
                      <a:pt x="1585" y="1561"/>
                      <a:pt x="1634" y="1513"/>
                      <a:pt x="1634" y="1513"/>
                    </a:cubicBezTo>
                    <a:cubicBezTo>
                      <a:pt x="1634" y="1513"/>
                      <a:pt x="1634" y="1513"/>
                      <a:pt x="1683" y="1415"/>
                    </a:cubicBezTo>
                    <a:cubicBezTo>
                      <a:pt x="1707" y="1391"/>
                      <a:pt x="1707" y="1342"/>
                      <a:pt x="1732" y="1318"/>
                    </a:cubicBezTo>
                    <a:cubicBezTo>
                      <a:pt x="1756" y="1269"/>
                      <a:pt x="1781" y="1196"/>
                      <a:pt x="1805" y="1147"/>
                    </a:cubicBezTo>
                    <a:cubicBezTo>
                      <a:pt x="1829" y="1001"/>
                      <a:pt x="1829" y="854"/>
                      <a:pt x="1781" y="708"/>
                    </a:cubicBezTo>
                    <a:cubicBezTo>
                      <a:pt x="1707" y="586"/>
                      <a:pt x="1634" y="464"/>
                      <a:pt x="1512" y="366"/>
                    </a:cubicBezTo>
                    <a:cubicBezTo>
                      <a:pt x="1464" y="342"/>
                      <a:pt x="1415" y="318"/>
                      <a:pt x="1390" y="269"/>
                    </a:cubicBezTo>
                    <a:lnTo>
                      <a:pt x="1317" y="220"/>
                    </a:lnTo>
                    <a:lnTo>
                      <a:pt x="1244" y="220"/>
                    </a:lnTo>
                    <a:cubicBezTo>
                      <a:pt x="1220" y="171"/>
                      <a:pt x="1195" y="147"/>
                      <a:pt x="1171" y="122"/>
                    </a:cubicBezTo>
                    <a:lnTo>
                      <a:pt x="1122" y="98"/>
                    </a:lnTo>
                    <a:cubicBezTo>
                      <a:pt x="1049" y="49"/>
                      <a:pt x="1000" y="25"/>
                      <a:pt x="9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56"/>
              <p:cNvSpPr/>
              <p:nvPr/>
            </p:nvSpPr>
            <p:spPr>
              <a:xfrm>
                <a:off x="802125" y="3090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56"/>
              <p:cNvSpPr/>
              <p:nvPr/>
            </p:nvSpPr>
            <p:spPr>
              <a:xfrm>
                <a:off x="713700" y="3105650"/>
                <a:ext cx="5002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074" extrusionOk="0">
                    <a:moveTo>
                      <a:pt x="1001" y="1"/>
                    </a:moveTo>
                    <a:cubicBezTo>
                      <a:pt x="928" y="25"/>
                      <a:pt x="879" y="25"/>
                      <a:pt x="830" y="49"/>
                    </a:cubicBezTo>
                    <a:lnTo>
                      <a:pt x="684" y="123"/>
                    </a:lnTo>
                    <a:lnTo>
                      <a:pt x="660" y="123"/>
                    </a:lnTo>
                    <a:cubicBezTo>
                      <a:pt x="538" y="123"/>
                      <a:pt x="416" y="147"/>
                      <a:pt x="318" y="220"/>
                    </a:cubicBezTo>
                    <a:cubicBezTo>
                      <a:pt x="220" y="269"/>
                      <a:pt x="147" y="366"/>
                      <a:pt x="99" y="464"/>
                    </a:cubicBezTo>
                    <a:cubicBezTo>
                      <a:pt x="50" y="537"/>
                      <a:pt x="50" y="610"/>
                      <a:pt x="25" y="683"/>
                    </a:cubicBezTo>
                    <a:lnTo>
                      <a:pt x="25" y="659"/>
                    </a:lnTo>
                    <a:cubicBezTo>
                      <a:pt x="25" y="805"/>
                      <a:pt x="1" y="781"/>
                      <a:pt x="25" y="903"/>
                    </a:cubicBezTo>
                    <a:cubicBezTo>
                      <a:pt x="50" y="903"/>
                      <a:pt x="99" y="1025"/>
                      <a:pt x="123" y="1049"/>
                    </a:cubicBezTo>
                    <a:lnTo>
                      <a:pt x="196" y="1196"/>
                    </a:lnTo>
                    <a:cubicBezTo>
                      <a:pt x="220" y="1244"/>
                      <a:pt x="245" y="1293"/>
                      <a:pt x="245" y="1318"/>
                    </a:cubicBezTo>
                    <a:cubicBezTo>
                      <a:pt x="294" y="1391"/>
                      <a:pt x="367" y="1488"/>
                      <a:pt x="391" y="1537"/>
                    </a:cubicBezTo>
                    <a:cubicBezTo>
                      <a:pt x="440" y="1659"/>
                      <a:pt x="513" y="1781"/>
                      <a:pt x="586" y="1879"/>
                    </a:cubicBezTo>
                    <a:lnTo>
                      <a:pt x="586" y="2001"/>
                    </a:lnTo>
                    <a:cubicBezTo>
                      <a:pt x="660" y="1976"/>
                      <a:pt x="708" y="1927"/>
                      <a:pt x="757" y="1903"/>
                    </a:cubicBezTo>
                    <a:cubicBezTo>
                      <a:pt x="903" y="2025"/>
                      <a:pt x="1099" y="2074"/>
                      <a:pt x="1294" y="2074"/>
                    </a:cubicBezTo>
                    <a:cubicBezTo>
                      <a:pt x="1440" y="2049"/>
                      <a:pt x="1611" y="1976"/>
                      <a:pt x="1708" y="1854"/>
                    </a:cubicBezTo>
                    <a:lnTo>
                      <a:pt x="1830" y="1757"/>
                    </a:lnTo>
                    <a:lnTo>
                      <a:pt x="1928" y="1635"/>
                    </a:lnTo>
                    <a:lnTo>
                      <a:pt x="1928" y="1635"/>
                    </a:lnTo>
                    <a:cubicBezTo>
                      <a:pt x="1909" y="1653"/>
                      <a:pt x="1898" y="1661"/>
                      <a:pt x="1893" y="1661"/>
                    </a:cubicBezTo>
                    <a:cubicBezTo>
                      <a:pt x="1886" y="1661"/>
                      <a:pt x="1898" y="1640"/>
                      <a:pt x="1928" y="1610"/>
                    </a:cubicBezTo>
                    <a:cubicBezTo>
                      <a:pt x="1977" y="1513"/>
                      <a:pt x="1977" y="1488"/>
                      <a:pt x="1977" y="1488"/>
                    </a:cubicBezTo>
                    <a:lnTo>
                      <a:pt x="1977" y="1488"/>
                    </a:lnTo>
                    <a:cubicBezTo>
                      <a:pt x="1977" y="1488"/>
                      <a:pt x="1975" y="1490"/>
                      <a:pt x="1973" y="1490"/>
                    </a:cubicBezTo>
                    <a:cubicBezTo>
                      <a:pt x="1967" y="1490"/>
                      <a:pt x="1958" y="1476"/>
                      <a:pt x="1977" y="1366"/>
                    </a:cubicBezTo>
                    <a:cubicBezTo>
                      <a:pt x="2001" y="1244"/>
                      <a:pt x="2001" y="1122"/>
                      <a:pt x="1977" y="1001"/>
                    </a:cubicBezTo>
                    <a:cubicBezTo>
                      <a:pt x="1928" y="854"/>
                      <a:pt x="1855" y="732"/>
                      <a:pt x="1757" y="610"/>
                    </a:cubicBezTo>
                    <a:cubicBezTo>
                      <a:pt x="1757" y="562"/>
                      <a:pt x="1733" y="513"/>
                      <a:pt x="1708" y="464"/>
                    </a:cubicBezTo>
                    <a:lnTo>
                      <a:pt x="1659" y="391"/>
                    </a:lnTo>
                    <a:cubicBezTo>
                      <a:pt x="1659" y="391"/>
                      <a:pt x="1659" y="366"/>
                      <a:pt x="1635" y="342"/>
                    </a:cubicBezTo>
                    <a:cubicBezTo>
                      <a:pt x="1635" y="318"/>
                      <a:pt x="1611" y="293"/>
                      <a:pt x="1586" y="269"/>
                    </a:cubicBezTo>
                    <a:cubicBezTo>
                      <a:pt x="1586" y="244"/>
                      <a:pt x="1562" y="220"/>
                      <a:pt x="1562" y="220"/>
                    </a:cubicBezTo>
                    <a:cubicBezTo>
                      <a:pt x="1538" y="196"/>
                      <a:pt x="1513" y="171"/>
                      <a:pt x="1513" y="171"/>
                    </a:cubicBezTo>
                    <a:cubicBezTo>
                      <a:pt x="1464" y="123"/>
                      <a:pt x="1416" y="98"/>
                      <a:pt x="1367" y="74"/>
                    </a:cubicBezTo>
                    <a:cubicBezTo>
                      <a:pt x="1318" y="49"/>
                      <a:pt x="1245" y="25"/>
                      <a:pt x="11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56"/>
              <p:cNvSpPr/>
              <p:nvPr/>
            </p:nvSpPr>
            <p:spPr>
              <a:xfrm>
                <a:off x="790550" y="3185225"/>
                <a:ext cx="48175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2249" extrusionOk="0">
                    <a:moveTo>
                      <a:pt x="829" y="988"/>
                    </a:moveTo>
                    <a:cubicBezTo>
                      <a:pt x="829" y="988"/>
                      <a:pt x="829" y="1013"/>
                      <a:pt x="854" y="1013"/>
                    </a:cubicBezTo>
                    <a:cubicBezTo>
                      <a:pt x="854" y="1037"/>
                      <a:pt x="854" y="1037"/>
                      <a:pt x="829" y="1037"/>
                    </a:cubicBezTo>
                    <a:cubicBezTo>
                      <a:pt x="805" y="1037"/>
                      <a:pt x="829" y="1013"/>
                      <a:pt x="829" y="988"/>
                    </a:cubicBezTo>
                    <a:close/>
                    <a:moveTo>
                      <a:pt x="735" y="0"/>
                    </a:moveTo>
                    <a:cubicBezTo>
                      <a:pt x="665" y="0"/>
                      <a:pt x="598" y="13"/>
                      <a:pt x="537" y="37"/>
                    </a:cubicBezTo>
                    <a:cubicBezTo>
                      <a:pt x="366" y="135"/>
                      <a:pt x="220" y="281"/>
                      <a:pt x="171" y="452"/>
                    </a:cubicBezTo>
                    <a:lnTo>
                      <a:pt x="171" y="427"/>
                    </a:lnTo>
                    <a:cubicBezTo>
                      <a:pt x="122" y="500"/>
                      <a:pt x="98" y="598"/>
                      <a:pt x="73" y="671"/>
                    </a:cubicBezTo>
                    <a:cubicBezTo>
                      <a:pt x="73" y="720"/>
                      <a:pt x="49" y="769"/>
                      <a:pt x="49" y="817"/>
                    </a:cubicBezTo>
                    <a:cubicBezTo>
                      <a:pt x="49" y="866"/>
                      <a:pt x="49" y="939"/>
                      <a:pt x="24" y="988"/>
                    </a:cubicBezTo>
                    <a:cubicBezTo>
                      <a:pt x="0" y="1159"/>
                      <a:pt x="24" y="1354"/>
                      <a:pt x="73" y="1525"/>
                    </a:cubicBezTo>
                    <a:lnTo>
                      <a:pt x="73" y="1500"/>
                    </a:lnTo>
                    <a:cubicBezTo>
                      <a:pt x="98" y="1574"/>
                      <a:pt x="122" y="1671"/>
                      <a:pt x="122" y="1744"/>
                    </a:cubicBezTo>
                    <a:cubicBezTo>
                      <a:pt x="124" y="1742"/>
                      <a:pt x="127" y="1741"/>
                      <a:pt x="130" y="1741"/>
                    </a:cubicBezTo>
                    <a:cubicBezTo>
                      <a:pt x="159" y="1741"/>
                      <a:pt x="222" y="1844"/>
                      <a:pt x="244" y="1866"/>
                    </a:cubicBezTo>
                    <a:cubicBezTo>
                      <a:pt x="293" y="1915"/>
                      <a:pt x="342" y="1964"/>
                      <a:pt x="390" y="1988"/>
                    </a:cubicBezTo>
                    <a:cubicBezTo>
                      <a:pt x="439" y="2037"/>
                      <a:pt x="488" y="2086"/>
                      <a:pt x="561" y="2110"/>
                    </a:cubicBezTo>
                    <a:cubicBezTo>
                      <a:pt x="634" y="2159"/>
                      <a:pt x="683" y="2183"/>
                      <a:pt x="756" y="2208"/>
                    </a:cubicBezTo>
                    <a:lnTo>
                      <a:pt x="854" y="2232"/>
                    </a:lnTo>
                    <a:lnTo>
                      <a:pt x="927" y="2232"/>
                    </a:lnTo>
                    <a:cubicBezTo>
                      <a:pt x="1008" y="2242"/>
                      <a:pt x="1089" y="2248"/>
                      <a:pt x="1169" y="2248"/>
                    </a:cubicBezTo>
                    <a:cubicBezTo>
                      <a:pt x="1284" y="2248"/>
                      <a:pt x="1398" y="2236"/>
                      <a:pt x="1512" y="2208"/>
                    </a:cubicBezTo>
                    <a:lnTo>
                      <a:pt x="1659" y="2208"/>
                    </a:lnTo>
                    <a:cubicBezTo>
                      <a:pt x="1659" y="2086"/>
                      <a:pt x="1659" y="1988"/>
                      <a:pt x="1634" y="1891"/>
                    </a:cubicBezTo>
                    <a:lnTo>
                      <a:pt x="1634" y="1842"/>
                    </a:lnTo>
                    <a:cubicBezTo>
                      <a:pt x="1707" y="1793"/>
                      <a:pt x="1756" y="1720"/>
                      <a:pt x="1805" y="1622"/>
                    </a:cubicBezTo>
                    <a:cubicBezTo>
                      <a:pt x="1854" y="1549"/>
                      <a:pt x="1902" y="1427"/>
                      <a:pt x="1927" y="1330"/>
                    </a:cubicBezTo>
                    <a:lnTo>
                      <a:pt x="1927" y="1330"/>
                    </a:lnTo>
                    <a:cubicBezTo>
                      <a:pt x="1917" y="1350"/>
                      <a:pt x="1911" y="1358"/>
                      <a:pt x="1907" y="1358"/>
                    </a:cubicBezTo>
                    <a:cubicBezTo>
                      <a:pt x="1902" y="1358"/>
                      <a:pt x="1902" y="1344"/>
                      <a:pt x="1902" y="1330"/>
                    </a:cubicBezTo>
                    <a:cubicBezTo>
                      <a:pt x="1927" y="1183"/>
                      <a:pt x="1902" y="1183"/>
                      <a:pt x="1902" y="1183"/>
                    </a:cubicBezTo>
                    <a:cubicBezTo>
                      <a:pt x="1902" y="1159"/>
                      <a:pt x="1902" y="1183"/>
                      <a:pt x="1878" y="1013"/>
                    </a:cubicBezTo>
                    <a:cubicBezTo>
                      <a:pt x="1805" y="744"/>
                      <a:pt x="1659" y="500"/>
                      <a:pt x="1439" y="305"/>
                    </a:cubicBezTo>
                    <a:lnTo>
                      <a:pt x="1342" y="232"/>
                    </a:lnTo>
                    <a:lnTo>
                      <a:pt x="1220" y="159"/>
                    </a:lnTo>
                    <a:cubicBezTo>
                      <a:pt x="1171" y="135"/>
                      <a:pt x="1146" y="110"/>
                      <a:pt x="1098" y="86"/>
                    </a:cubicBezTo>
                    <a:cubicBezTo>
                      <a:pt x="1049" y="61"/>
                      <a:pt x="1000" y="37"/>
                      <a:pt x="951" y="37"/>
                    </a:cubicBezTo>
                    <a:cubicBezTo>
                      <a:pt x="878" y="13"/>
                      <a:pt x="805" y="0"/>
                      <a:pt x="7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56"/>
              <p:cNvSpPr/>
              <p:nvPr/>
            </p:nvSpPr>
            <p:spPr>
              <a:xfrm>
                <a:off x="716750" y="3227600"/>
                <a:ext cx="47600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019" extrusionOk="0">
                    <a:moveTo>
                      <a:pt x="611" y="0"/>
                    </a:moveTo>
                    <a:cubicBezTo>
                      <a:pt x="613" y="3"/>
                      <a:pt x="616" y="6"/>
                      <a:pt x="619" y="9"/>
                    </a:cubicBezTo>
                    <a:lnTo>
                      <a:pt x="619" y="9"/>
                    </a:lnTo>
                    <a:lnTo>
                      <a:pt x="635" y="0"/>
                    </a:lnTo>
                    <a:close/>
                    <a:moveTo>
                      <a:pt x="619" y="9"/>
                    </a:moveTo>
                    <a:lnTo>
                      <a:pt x="123" y="269"/>
                    </a:lnTo>
                    <a:cubicBezTo>
                      <a:pt x="123" y="318"/>
                      <a:pt x="123" y="366"/>
                      <a:pt x="123" y="415"/>
                    </a:cubicBezTo>
                    <a:lnTo>
                      <a:pt x="123" y="683"/>
                    </a:lnTo>
                    <a:cubicBezTo>
                      <a:pt x="123" y="708"/>
                      <a:pt x="123" y="708"/>
                      <a:pt x="123" y="732"/>
                    </a:cubicBezTo>
                    <a:cubicBezTo>
                      <a:pt x="123" y="732"/>
                      <a:pt x="98" y="732"/>
                      <a:pt x="98" y="757"/>
                    </a:cubicBezTo>
                    <a:cubicBezTo>
                      <a:pt x="74" y="830"/>
                      <a:pt x="50" y="879"/>
                      <a:pt x="25" y="952"/>
                    </a:cubicBezTo>
                    <a:cubicBezTo>
                      <a:pt x="25" y="1000"/>
                      <a:pt x="1" y="1049"/>
                      <a:pt x="1" y="1074"/>
                    </a:cubicBezTo>
                    <a:cubicBezTo>
                      <a:pt x="1" y="1147"/>
                      <a:pt x="1" y="1196"/>
                      <a:pt x="1" y="1244"/>
                    </a:cubicBezTo>
                    <a:cubicBezTo>
                      <a:pt x="1" y="1464"/>
                      <a:pt x="98" y="1659"/>
                      <a:pt x="245" y="1805"/>
                    </a:cubicBezTo>
                    <a:cubicBezTo>
                      <a:pt x="318" y="1878"/>
                      <a:pt x="416" y="1952"/>
                      <a:pt x="538" y="1976"/>
                    </a:cubicBezTo>
                    <a:cubicBezTo>
                      <a:pt x="562" y="1976"/>
                      <a:pt x="562" y="2000"/>
                      <a:pt x="586" y="2000"/>
                    </a:cubicBezTo>
                    <a:cubicBezTo>
                      <a:pt x="635" y="2013"/>
                      <a:pt x="690" y="2019"/>
                      <a:pt x="745" y="2019"/>
                    </a:cubicBezTo>
                    <a:cubicBezTo>
                      <a:pt x="800" y="2019"/>
                      <a:pt x="855" y="2013"/>
                      <a:pt x="903" y="2000"/>
                    </a:cubicBezTo>
                    <a:cubicBezTo>
                      <a:pt x="1001" y="2000"/>
                      <a:pt x="1123" y="1976"/>
                      <a:pt x="1220" y="1952"/>
                    </a:cubicBezTo>
                    <a:lnTo>
                      <a:pt x="1220" y="1927"/>
                    </a:lnTo>
                    <a:cubicBezTo>
                      <a:pt x="1256" y="1909"/>
                      <a:pt x="1269" y="1905"/>
                      <a:pt x="1276" y="1905"/>
                    </a:cubicBezTo>
                    <a:cubicBezTo>
                      <a:pt x="1283" y="1905"/>
                      <a:pt x="1283" y="1910"/>
                      <a:pt x="1298" y="1910"/>
                    </a:cubicBezTo>
                    <a:cubicBezTo>
                      <a:pt x="1307" y="1910"/>
                      <a:pt x="1320" y="1908"/>
                      <a:pt x="1342" y="1903"/>
                    </a:cubicBezTo>
                    <a:cubicBezTo>
                      <a:pt x="1342" y="1830"/>
                      <a:pt x="1489" y="1830"/>
                      <a:pt x="1489" y="1781"/>
                    </a:cubicBezTo>
                    <a:cubicBezTo>
                      <a:pt x="1489" y="1781"/>
                      <a:pt x="1537" y="1757"/>
                      <a:pt x="1537" y="1757"/>
                    </a:cubicBezTo>
                    <a:cubicBezTo>
                      <a:pt x="1537" y="1760"/>
                      <a:pt x="1538" y="1761"/>
                      <a:pt x="1540" y="1761"/>
                    </a:cubicBezTo>
                    <a:cubicBezTo>
                      <a:pt x="1551" y="1761"/>
                      <a:pt x="1590" y="1704"/>
                      <a:pt x="1611" y="1683"/>
                    </a:cubicBezTo>
                    <a:cubicBezTo>
                      <a:pt x="1619" y="1675"/>
                      <a:pt x="1621" y="1673"/>
                      <a:pt x="1621" y="1673"/>
                    </a:cubicBezTo>
                    <a:cubicBezTo>
                      <a:pt x="1619" y="1673"/>
                      <a:pt x="1603" y="1683"/>
                      <a:pt x="1586" y="1683"/>
                    </a:cubicBezTo>
                    <a:lnTo>
                      <a:pt x="1635" y="1635"/>
                    </a:lnTo>
                    <a:cubicBezTo>
                      <a:pt x="1647" y="1622"/>
                      <a:pt x="1659" y="1616"/>
                      <a:pt x="1666" y="1616"/>
                    </a:cubicBezTo>
                    <a:cubicBezTo>
                      <a:pt x="1672" y="1616"/>
                      <a:pt x="1672" y="1622"/>
                      <a:pt x="1659" y="1635"/>
                    </a:cubicBezTo>
                    <a:cubicBezTo>
                      <a:pt x="1733" y="1561"/>
                      <a:pt x="1781" y="1464"/>
                      <a:pt x="1830" y="1366"/>
                    </a:cubicBezTo>
                    <a:cubicBezTo>
                      <a:pt x="1879" y="1244"/>
                      <a:pt x="1903" y="1074"/>
                      <a:pt x="1879" y="927"/>
                    </a:cubicBezTo>
                    <a:cubicBezTo>
                      <a:pt x="1855" y="781"/>
                      <a:pt x="1781" y="635"/>
                      <a:pt x="1684" y="513"/>
                    </a:cubicBezTo>
                    <a:cubicBezTo>
                      <a:pt x="1611" y="464"/>
                      <a:pt x="1537" y="415"/>
                      <a:pt x="1464" y="366"/>
                    </a:cubicBezTo>
                    <a:lnTo>
                      <a:pt x="1464" y="366"/>
                    </a:lnTo>
                    <a:cubicBezTo>
                      <a:pt x="1464" y="415"/>
                      <a:pt x="1513" y="439"/>
                      <a:pt x="1513" y="464"/>
                    </a:cubicBezTo>
                    <a:cubicBezTo>
                      <a:pt x="1489" y="439"/>
                      <a:pt x="1464" y="415"/>
                      <a:pt x="1440" y="415"/>
                    </a:cubicBezTo>
                    <a:cubicBezTo>
                      <a:pt x="1416" y="415"/>
                      <a:pt x="1367" y="342"/>
                      <a:pt x="1367" y="293"/>
                    </a:cubicBezTo>
                    <a:lnTo>
                      <a:pt x="1342" y="293"/>
                    </a:lnTo>
                    <a:lnTo>
                      <a:pt x="1342" y="269"/>
                    </a:lnTo>
                    <a:cubicBezTo>
                      <a:pt x="1294" y="244"/>
                      <a:pt x="1220" y="220"/>
                      <a:pt x="1172" y="171"/>
                    </a:cubicBezTo>
                    <a:cubicBezTo>
                      <a:pt x="1098" y="147"/>
                      <a:pt x="1050" y="147"/>
                      <a:pt x="1001" y="122"/>
                    </a:cubicBezTo>
                    <a:cubicBezTo>
                      <a:pt x="996" y="118"/>
                      <a:pt x="994" y="116"/>
                      <a:pt x="994" y="116"/>
                    </a:cubicBezTo>
                    <a:lnTo>
                      <a:pt x="994" y="116"/>
                    </a:lnTo>
                    <a:cubicBezTo>
                      <a:pt x="993" y="116"/>
                      <a:pt x="1020" y="147"/>
                      <a:pt x="1001" y="147"/>
                    </a:cubicBezTo>
                    <a:cubicBezTo>
                      <a:pt x="977" y="147"/>
                      <a:pt x="952" y="147"/>
                      <a:pt x="952" y="122"/>
                    </a:cubicBezTo>
                    <a:cubicBezTo>
                      <a:pt x="952" y="98"/>
                      <a:pt x="928" y="86"/>
                      <a:pt x="906" y="86"/>
                    </a:cubicBezTo>
                    <a:cubicBezTo>
                      <a:pt x="888" y="86"/>
                      <a:pt x="872" y="95"/>
                      <a:pt x="876" y="113"/>
                    </a:cubicBezTo>
                    <a:lnTo>
                      <a:pt x="876" y="113"/>
                    </a:lnTo>
                    <a:cubicBezTo>
                      <a:pt x="862" y="92"/>
                      <a:pt x="812" y="74"/>
                      <a:pt x="855" y="74"/>
                    </a:cubicBezTo>
                    <a:cubicBezTo>
                      <a:pt x="830" y="74"/>
                      <a:pt x="806" y="49"/>
                      <a:pt x="806" y="49"/>
                    </a:cubicBezTo>
                    <a:lnTo>
                      <a:pt x="806" y="49"/>
                    </a:lnTo>
                    <a:lnTo>
                      <a:pt x="830" y="74"/>
                    </a:lnTo>
                    <a:cubicBezTo>
                      <a:pt x="757" y="49"/>
                      <a:pt x="733" y="25"/>
                      <a:pt x="684" y="25"/>
                    </a:cubicBezTo>
                    <a:lnTo>
                      <a:pt x="708" y="49"/>
                    </a:lnTo>
                    <a:cubicBezTo>
                      <a:pt x="665" y="49"/>
                      <a:pt x="641" y="30"/>
                      <a:pt x="619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56"/>
              <p:cNvSpPr/>
              <p:nvPr/>
            </p:nvSpPr>
            <p:spPr>
              <a:xfrm>
                <a:off x="646025" y="3015400"/>
                <a:ext cx="4087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962" extrusionOk="0">
                    <a:moveTo>
                      <a:pt x="659" y="1"/>
                    </a:moveTo>
                    <a:cubicBezTo>
                      <a:pt x="513" y="25"/>
                      <a:pt x="367" y="123"/>
                      <a:pt x="269" y="220"/>
                    </a:cubicBezTo>
                    <a:cubicBezTo>
                      <a:pt x="196" y="294"/>
                      <a:pt x="147" y="367"/>
                      <a:pt x="98" y="464"/>
                    </a:cubicBezTo>
                    <a:cubicBezTo>
                      <a:pt x="50" y="586"/>
                      <a:pt x="25" y="684"/>
                      <a:pt x="25" y="806"/>
                    </a:cubicBezTo>
                    <a:cubicBezTo>
                      <a:pt x="1" y="879"/>
                      <a:pt x="1" y="952"/>
                      <a:pt x="25" y="1001"/>
                    </a:cubicBezTo>
                    <a:cubicBezTo>
                      <a:pt x="25" y="1147"/>
                      <a:pt x="74" y="1294"/>
                      <a:pt x="147" y="1415"/>
                    </a:cubicBezTo>
                    <a:cubicBezTo>
                      <a:pt x="220" y="1562"/>
                      <a:pt x="318" y="1684"/>
                      <a:pt x="464" y="1781"/>
                    </a:cubicBezTo>
                    <a:cubicBezTo>
                      <a:pt x="562" y="1879"/>
                      <a:pt x="708" y="1952"/>
                      <a:pt x="830" y="1952"/>
                    </a:cubicBezTo>
                    <a:cubicBezTo>
                      <a:pt x="860" y="1958"/>
                      <a:pt x="891" y="1961"/>
                      <a:pt x="921" y="1961"/>
                    </a:cubicBezTo>
                    <a:cubicBezTo>
                      <a:pt x="1011" y="1961"/>
                      <a:pt x="1098" y="1934"/>
                      <a:pt x="1171" y="1879"/>
                    </a:cubicBezTo>
                    <a:cubicBezTo>
                      <a:pt x="1245" y="1879"/>
                      <a:pt x="1293" y="1830"/>
                      <a:pt x="1342" y="1781"/>
                    </a:cubicBezTo>
                    <a:cubicBezTo>
                      <a:pt x="1318" y="1781"/>
                      <a:pt x="1318" y="1781"/>
                      <a:pt x="1342" y="1757"/>
                    </a:cubicBezTo>
                    <a:cubicBezTo>
                      <a:pt x="1415" y="1684"/>
                      <a:pt x="1415" y="1684"/>
                      <a:pt x="1415" y="1684"/>
                    </a:cubicBezTo>
                    <a:cubicBezTo>
                      <a:pt x="1415" y="1659"/>
                      <a:pt x="1415" y="1684"/>
                      <a:pt x="1440" y="1586"/>
                    </a:cubicBezTo>
                    <a:cubicBezTo>
                      <a:pt x="1488" y="1464"/>
                      <a:pt x="1513" y="1415"/>
                      <a:pt x="1537" y="1294"/>
                    </a:cubicBezTo>
                    <a:cubicBezTo>
                      <a:pt x="1562" y="1220"/>
                      <a:pt x="1586" y="1172"/>
                      <a:pt x="1586" y="1098"/>
                    </a:cubicBezTo>
                    <a:cubicBezTo>
                      <a:pt x="1610" y="1050"/>
                      <a:pt x="1610" y="976"/>
                      <a:pt x="1635" y="903"/>
                    </a:cubicBezTo>
                    <a:cubicBezTo>
                      <a:pt x="1635" y="830"/>
                      <a:pt x="1635" y="781"/>
                      <a:pt x="1635" y="708"/>
                    </a:cubicBezTo>
                    <a:lnTo>
                      <a:pt x="1635" y="586"/>
                    </a:lnTo>
                    <a:lnTo>
                      <a:pt x="1610" y="489"/>
                    </a:lnTo>
                    <a:cubicBezTo>
                      <a:pt x="1586" y="416"/>
                      <a:pt x="1562" y="318"/>
                      <a:pt x="1513" y="245"/>
                    </a:cubicBezTo>
                    <a:cubicBezTo>
                      <a:pt x="1440" y="147"/>
                      <a:pt x="1318" y="98"/>
                      <a:pt x="1196" y="74"/>
                    </a:cubicBezTo>
                    <a:lnTo>
                      <a:pt x="1025" y="74"/>
                    </a:lnTo>
                    <a:cubicBezTo>
                      <a:pt x="903" y="25"/>
                      <a:pt x="781" y="1"/>
                      <a:pt x="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56"/>
              <p:cNvSpPr/>
              <p:nvPr/>
            </p:nvSpPr>
            <p:spPr>
              <a:xfrm>
                <a:off x="734450" y="3011150"/>
                <a:ext cx="402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2342" extrusionOk="0">
                    <a:moveTo>
                      <a:pt x="708" y="0"/>
                    </a:moveTo>
                    <a:lnTo>
                      <a:pt x="98" y="171"/>
                    </a:lnTo>
                    <a:cubicBezTo>
                      <a:pt x="49" y="342"/>
                      <a:pt x="0" y="512"/>
                      <a:pt x="25" y="707"/>
                    </a:cubicBezTo>
                    <a:cubicBezTo>
                      <a:pt x="25" y="829"/>
                      <a:pt x="25" y="976"/>
                      <a:pt x="73" y="1098"/>
                    </a:cubicBezTo>
                    <a:cubicBezTo>
                      <a:pt x="122" y="1293"/>
                      <a:pt x="195" y="1488"/>
                      <a:pt x="293" y="1659"/>
                    </a:cubicBezTo>
                    <a:cubicBezTo>
                      <a:pt x="390" y="1854"/>
                      <a:pt x="537" y="2000"/>
                      <a:pt x="732" y="2122"/>
                    </a:cubicBezTo>
                    <a:cubicBezTo>
                      <a:pt x="756" y="2171"/>
                      <a:pt x="805" y="2220"/>
                      <a:pt x="854" y="2244"/>
                    </a:cubicBezTo>
                    <a:cubicBezTo>
                      <a:pt x="842" y="2232"/>
                      <a:pt x="842" y="2226"/>
                      <a:pt x="845" y="2226"/>
                    </a:cubicBezTo>
                    <a:cubicBezTo>
                      <a:pt x="848" y="2226"/>
                      <a:pt x="854" y="2232"/>
                      <a:pt x="854" y="2244"/>
                    </a:cubicBezTo>
                    <a:cubicBezTo>
                      <a:pt x="911" y="2272"/>
                      <a:pt x="923" y="2279"/>
                      <a:pt x="928" y="2279"/>
                    </a:cubicBezTo>
                    <a:cubicBezTo>
                      <a:pt x="931" y="2279"/>
                      <a:pt x="929" y="2275"/>
                      <a:pt x="940" y="2275"/>
                    </a:cubicBezTo>
                    <a:cubicBezTo>
                      <a:pt x="951" y="2275"/>
                      <a:pt x="974" y="2278"/>
                      <a:pt x="1025" y="2293"/>
                    </a:cubicBezTo>
                    <a:lnTo>
                      <a:pt x="1147" y="2342"/>
                    </a:lnTo>
                    <a:lnTo>
                      <a:pt x="1537" y="2122"/>
                    </a:lnTo>
                    <a:cubicBezTo>
                      <a:pt x="1586" y="1951"/>
                      <a:pt x="1610" y="1756"/>
                      <a:pt x="1610" y="1585"/>
                    </a:cubicBezTo>
                    <a:cubicBezTo>
                      <a:pt x="1586" y="1439"/>
                      <a:pt x="1537" y="1293"/>
                      <a:pt x="1512" y="1171"/>
                    </a:cubicBezTo>
                    <a:cubicBezTo>
                      <a:pt x="1464" y="1073"/>
                      <a:pt x="1415" y="1000"/>
                      <a:pt x="1366" y="927"/>
                    </a:cubicBezTo>
                    <a:cubicBezTo>
                      <a:pt x="1342" y="903"/>
                      <a:pt x="1293" y="854"/>
                      <a:pt x="1220" y="781"/>
                    </a:cubicBezTo>
                    <a:cubicBezTo>
                      <a:pt x="1220" y="781"/>
                      <a:pt x="1220" y="756"/>
                      <a:pt x="1220" y="756"/>
                    </a:cubicBezTo>
                    <a:cubicBezTo>
                      <a:pt x="1220" y="659"/>
                      <a:pt x="1171" y="610"/>
                      <a:pt x="1147" y="537"/>
                    </a:cubicBezTo>
                    <a:cubicBezTo>
                      <a:pt x="1122" y="464"/>
                      <a:pt x="1098" y="415"/>
                      <a:pt x="1073" y="390"/>
                    </a:cubicBezTo>
                    <a:cubicBezTo>
                      <a:pt x="1049" y="342"/>
                      <a:pt x="1000" y="293"/>
                      <a:pt x="976" y="220"/>
                    </a:cubicBezTo>
                    <a:cubicBezTo>
                      <a:pt x="976" y="220"/>
                      <a:pt x="951" y="195"/>
                      <a:pt x="951" y="195"/>
                    </a:cubicBezTo>
                    <a:cubicBezTo>
                      <a:pt x="878" y="122"/>
                      <a:pt x="805" y="49"/>
                      <a:pt x="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Visage humain, chaussures&#10;&#10;Description générée automatiquement">
            <a:extLst>
              <a:ext uri="{FF2B5EF4-FFF2-40B4-BE49-F238E27FC236}">
                <a16:creationId xmlns:a16="http://schemas.microsoft.com/office/drawing/2014/main" id="{5AE92116-F57E-4ED7-B992-9C7BFB4AB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578" y="0"/>
            <a:ext cx="3654055" cy="2740541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5E3CF04-2887-0E5D-DDF2-86D814ED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09" y="1256236"/>
            <a:ext cx="2125723" cy="318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personne, Faire du patin à glace, habits, sport&#10;&#10;Description générée automatiquement">
            <a:extLst>
              <a:ext uri="{FF2B5EF4-FFF2-40B4-BE49-F238E27FC236}">
                <a16:creationId xmlns:a16="http://schemas.microsoft.com/office/drawing/2014/main" id="{CE08F996-BCFB-4BF6-0714-7353D3CEF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570" y="1016509"/>
            <a:ext cx="2332860" cy="3110481"/>
          </a:xfrm>
          <a:prstGeom prst="rect">
            <a:avLst/>
          </a:prstGeom>
        </p:spPr>
      </p:pic>
      <p:pic>
        <p:nvPicPr>
          <p:cNvPr id="2" name="Image 1" descr="Une image contenant courge, personne, habits, Cucurbita&#10;&#10;Description générée automatiquement">
            <a:extLst>
              <a:ext uri="{FF2B5EF4-FFF2-40B4-BE49-F238E27FC236}">
                <a16:creationId xmlns:a16="http://schemas.microsoft.com/office/drawing/2014/main" id="{238CFE00-6E02-F685-48BA-EB57C858E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350" y="2806063"/>
            <a:ext cx="2916511" cy="21873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57"/>
          <p:cNvSpPr txBox="1">
            <a:spLocks noGrp="1"/>
          </p:cNvSpPr>
          <p:nvPr>
            <p:ph type="title"/>
          </p:nvPr>
        </p:nvSpPr>
        <p:spPr>
          <a:xfrm>
            <a:off x="3662900" y="-298196"/>
            <a:ext cx="4584055" cy="14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Modern Love Caps" panose="04070805081001020A01" pitchFamily="82" charset="0"/>
              </a:rPr>
              <a:t>Pierre Junior Agouda</a:t>
            </a:r>
            <a:endParaRPr sz="3600">
              <a:latin typeface="Modern Love Caps" panose="04070805081001020A01" pitchFamily="82" charset="0"/>
            </a:endParaRPr>
          </a:p>
        </p:txBody>
      </p:sp>
      <p:sp>
        <p:nvSpPr>
          <p:cNvPr id="1891" name="Google Shape;1891;p57"/>
          <p:cNvSpPr txBox="1">
            <a:spLocks noGrp="1"/>
          </p:cNvSpPr>
          <p:nvPr>
            <p:ph type="body" idx="1"/>
          </p:nvPr>
        </p:nvSpPr>
        <p:spPr>
          <a:xfrm>
            <a:off x="3833472" y="1000163"/>
            <a:ext cx="3683400" cy="40362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lnSpc>
                <a:spcPct val="150000"/>
              </a:lnSpc>
            </a:pPr>
            <a:r>
              <a:rPr lang="fr-CA" dirty="0"/>
              <a:t>Pays d’origine: Togo</a:t>
            </a:r>
          </a:p>
          <a:p>
            <a:pPr marL="285750" indent="-285750" algn="l">
              <a:lnSpc>
                <a:spcPct val="150000"/>
              </a:lnSpc>
            </a:pPr>
            <a:r>
              <a:rPr lang="fr-CA" dirty="0"/>
              <a:t>Langues parlées à la maison: Éwé et français</a:t>
            </a:r>
          </a:p>
          <a:p>
            <a:pPr marL="285750" indent="-285750" algn="l">
              <a:lnSpc>
                <a:spcPct val="150000"/>
              </a:lnSpc>
            </a:pPr>
            <a:r>
              <a:rPr lang="fr-CA" dirty="0"/>
              <a:t>Âge: 16 ans</a:t>
            </a:r>
          </a:p>
          <a:p>
            <a:pPr marL="285750" indent="-285750" algn="l"/>
            <a:r>
              <a:rPr lang="fr-CA" dirty="0"/>
              <a:t>Au Canada depuis: Environ 8 mois</a:t>
            </a:r>
          </a:p>
          <a:p>
            <a:pPr marL="285750" indent="-285750" algn="l"/>
            <a:endParaRPr lang="fr-CA" dirty="0"/>
          </a:p>
          <a:p>
            <a:pPr marL="285750" indent="-285750" algn="l"/>
            <a:r>
              <a:rPr lang="fr-CA" dirty="0"/>
              <a:t>Implication scolaire: Comité d’improvisation de la CDJ</a:t>
            </a:r>
          </a:p>
          <a:p>
            <a:pPr marL="285750" indent="-285750" algn="l"/>
            <a:endParaRPr lang="fr-CA" dirty="0"/>
          </a:p>
          <a:p>
            <a:pPr marL="285750" indent="-285750" algn="l"/>
            <a:r>
              <a:rPr lang="fr-CA" dirty="0"/>
              <a:t>Passion: L’informatique et la technologie</a:t>
            </a:r>
          </a:p>
          <a:p>
            <a:pPr marL="285750" indent="-285750" algn="l"/>
            <a:endParaRPr lang="fr-CA" dirty="0"/>
          </a:p>
          <a:p>
            <a:pPr marL="285750" indent="-285750" algn="l"/>
            <a:r>
              <a:rPr lang="fr-CA" dirty="0"/>
              <a:t>Fait intéressant à mon sujet: J'ai gagné le concours du plus grand mangeur de hot dog lors du Festival CDJ</a:t>
            </a:r>
          </a:p>
          <a:p>
            <a:pPr marL="285750" indent="-285750" algn="l"/>
            <a:endParaRPr lang="fr-CA" dirty="0"/>
          </a:p>
          <a:p>
            <a:pPr marL="285750" indent="-285750" algn="l"/>
            <a:endParaRPr lang="fr-CA" dirty="0"/>
          </a:p>
          <a:p>
            <a:pPr marL="285750" indent="-285750" algn="l"/>
            <a:endParaRPr lang="fr-CA" dirty="0"/>
          </a:p>
          <a:p>
            <a:pPr marL="285750" indent="-285750" algn="l"/>
            <a:endParaRPr lang="fr-CA" dirty="0"/>
          </a:p>
        </p:txBody>
      </p:sp>
      <p:pic>
        <p:nvPicPr>
          <p:cNvPr id="1892" name="Google Shape;1892;p57"/>
          <p:cNvPicPr preferRelativeResize="0"/>
          <p:nvPr/>
        </p:nvPicPr>
        <p:blipFill>
          <a:blip r:embed="rId3"/>
          <a:srcRect/>
          <a:stretch/>
        </p:blipFill>
        <p:spPr>
          <a:xfrm>
            <a:off x="1484882" y="1000163"/>
            <a:ext cx="2182588" cy="3691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93" name="Google Shape;1893;p57"/>
          <p:cNvSpPr/>
          <p:nvPr/>
        </p:nvSpPr>
        <p:spPr>
          <a:xfrm rot="5875126">
            <a:off x="1727791" y="-155215"/>
            <a:ext cx="2322147" cy="1493394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4" name="Google Shape;1894;p57"/>
          <p:cNvGrpSpPr/>
          <p:nvPr/>
        </p:nvGrpSpPr>
        <p:grpSpPr>
          <a:xfrm rot="-1791235">
            <a:off x="3335624" y="309110"/>
            <a:ext cx="671775" cy="904710"/>
            <a:chOff x="646025" y="3011150"/>
            <a:chExt cx="198200" cy="266925"/>
          </a:xfrm>
        </p:grpSpPr>
        <p:sp>
          <p:nvSpPr>
            <p:cNvPr id="1895" name="Google Shape;1895;p57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7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7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7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7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7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7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plein air, chaussures, groupe&#10;&#10;Description générée automatiquement">
            <a:extLst>
              <a:ext uri="{FF2B5EF4-FFF2-40B4-BE49-F238E27FC236}">
                <a16:creationId xmlns:a16="http://schemas.microsoft.com/office/drawing/2014/main" id="{63D0F3BB-3A46-0EB1-AC5C-0E27D60DF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005" y="116308"/>
            <a:ext cx="3652620" cy="2739465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9A53724-4F79-5C0E-256B-6C6B74BA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" y="2388601"/>
            <a:ext cx="4019494" cy="25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0382A6CE-FB2C-8A04-2A4E-3EDCAB11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835" y="69392"/>
            <a:ext cx="2998381" cy="449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77CFBDC1-EF81-A359-4B45-29C193404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83" y="2972080"/>
            <a:ext cx="2802704" cy="210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2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56"/>
          <p:cNvSpPr txBox="1">
            <a:spLocks noGrp="1"/>
          </p:cNvSpPr>
          <p:nvPr>
            <p:ph type="title"/>
          </p:nvPr>
        </p:nvSpPr>
        <p:spPr>
          <a:xfrm>
            <a:off x="1090495" y="14991"/>
            <a:ext cx="3163839" cy="12717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dirty="0">
                <a:latin typeface="Modern Love Caps" panose="04070805081001020A01" pitchFamily="82" charset="0"/>
              </a:rPr>
              <a:t>Rosalie Clavet Lebel</a:t>
            </a:r>
            <a:endParaRPr sz="3600" dirty="0">
              <a:latin typeface="Modern Love Caps" panose="04070805081001020A01" pitchFamily="82" charset="0"/>
            </a:endParaRPr>
          </a:p>
        </p:txBody>
      </p:sp>
      <p:sp>
        <p:nvSpPr>
          <p:cNvPr id="1864" name="Google Shape;1864;p56"/>
          <p:cNvSpPr txBox="1">
            <a:spLocks noGrp="1"/>
          </p:cNvSpPr>
          <p:nvPr>
            <p:ph type="body" idx="1"/>
          </p:nvPr>
        </p:nvSpPr>
        <p:spPr>
          <a:xfrm>
            <a:off x="665739" y="1211620"/>
            <a:ext cx="3827541" cy="3776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fr-CA" dirty="0"/>
              <a:t>Pays d’origine: Canada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Âge: 17 ans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Au Canada depuis: Toujours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Implication scolaire: Présidente des Leaders Boomerang et accompagnatrice pour les nouveaux arrivants à l’école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Passion: voyager, lire et cuisiner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Emploi : Superviseure au IGA</a:t>
            </a:r>
          </a:p>
          <a:p>
            <a:pPr marL="285750" indent="-285750">
              <a:spcAft>
                <a:spcPts val="1600"/>
              </a:spcAft>
            </a:pPr>
            <a:r>
              <a:rPr lang="fr-CA" dirty="0"/>
              <a:t>Fait intéressant à mon sujet: Je suis allergique aux arachides </a:t>
            </a:r>
          </a:p>
          <a:p>
            <a:pPr marL="285750" indent="-285750">
              <a:spcAft>
                <a:spcPts val="1600"/>
              </a:spcAft>
            </a:pPr>
            <a:endParaRPr lang="fr-CA" dirty="0"/>
          </a:p>
          <a:p>
            <a:pPr marL="285750" indent="-285750">
              <a:spcAft>
                <a:spcPts val="1600"/>
              </a:spcAft>
            </a:pPr>
            <a:endParaRPr lang="fr-CA" dirty="0"/>
          </a:p>
          <a:p>
            <a:pPr marL="285750" indent="-285750">
              <a:spcAft>
                <a:spcPts val="1600"/>
              </a:spcAft>
            </a:pPr>
            <a:endParaRPr dirty="0"/>
          </a:p>
        </p:txBody>
      </p:sp>
      <p:pic>
        <p:nvPicPr>
          <p:cNvPr id="1865" name="Google Shape;1865;p56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4347843" y="650889"/>
            <a:ext cx="3843000" cy="3843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66" name="Google Shape;1866;p56"/>
          <p:cNvGrpSpPr/>
          <p:nvPr/>
        </p:nvGrpSpPr>
        <p:grpSpPr>
          <a:xfrm>
            <a:off x="3584410" y="3431781"/>
            <a:ext cx="2617517" cy="2050828"/>
            <a:chOff x="3752962" y="3098459"/>
            <a:chExt cx="2617517" cy="2050828"/>
          </a:xfrm>
        </p:grpSpPr>
        <p:sp>
          <p:nvSpPr>
            <p:cNvPr id="1867" name="Google Shape;1867;p56"/>
            <p:cNvSpPr/>
            <p:nvPr/>
          </p:nvSpPr>
          <p:spPr>
            <a:xfrm rot="2220694">
              <a:off x="3923638" y="3532682"/>
              <a:ext cx="1838411" cy="1182383"/>
            </a:xfrm>
            <a:custGeom>
              <a:avLst/>
              <a:gdLst/>
              <a:ahLst/>
              <a:cxnLst/>
              <a:rect l="l" t="t" r="r" b="b"/>
              <a:pathLst>
                <a:path w="16559" h="10650" extrusionOk="0">
                  <a:moveTo>
                    <a:pt x="12940" y="0"/>
                  </a:moveTo>
                  <a:cubicBezTo>
                    <a:pt x="8651" y="0"/>
                    <a:pt x="1" y="2276"/>
                    <a:pt x="3657" y="8447"/>
                  </a:cubicBezTo>
                  <a:cubicBezTo>
                    <a:pt x="3657" y="8447"/>
                    <a:pt x="7028" y="10650"/>
                    <a:pt x="10057" y="10650"/>
                  </a:cubicBezTo>
                  <a:cubicBezTo>
                    <a:pt x="11292" y="10650"/>
                    <a:pt x="12470" y="10283"/>
                    <a:pt x="13339" y="9252"/>
                  </a:cubicBezTo>
                  <a:cubicBezTo>
                    <a:pt x="16339" y="5691"/>
                    <a:pt x="16559" y="1594"/>
                    <a:pt x="15047" y="374"/>
                  </a:cubicBezTo>
                  <a:cubicBezTo>
                    <a:pt x="14753" y="133"/>
                    <a:pt x="13973" y="0"/>
                    <a:pt x="1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6"/>
            <p:cNvSpPr/>
            <p:nvPr/>
          </p:nvSpPr>
          <p:spPr>
            <a:xfrm rot="-2700000">
              <a:off x="5465147" y="3926903"/>
              <a:ext cx="820040" cy="580913"/>
            </a:xfrm>
            <a:custGeom>
              <a:avLst/>
              <a:gdLst/>
              <a:ahLst/>
              <a:cxnLst/>
              <a:rect l="l" t="t" r="r" b="b"/>
              <a:pathLst>
                <a:path w="14220" h="10074" extrusionOk="0">
                  <a:moveTo>
                    <a:pt x="7706" y="4422"/>
                  </a:moveTo>
                  <a:lnTo>
                    <a:pt x="7683" y="4512"/>
                  </a:lnTo>
                  <a:lnTo>
                    <a:pt x="7708" y="4439"/>
                  </a:lnTo>
                  <a:cubicBezTo>
                    <a:pt x="7708" y="4431"/>
                    <a:pt x="7707" y="4426"/>
                    <a:pt x="7706" y="4422"/>
                  </a:cubicBezTo>
                  <a:close/>
                  <a:moveTo>
                    <a:pt x="1891" y="4477"/>
                  </a:moveTo>
                  <a:cubicBezTo>
                    <a:pt x="1895" y="4477"/>
                    <a:pt x="1899" y="4480"/>
                    <a:pt x="1903" y="4488"/>
                  </a:cubicBezTo>
                  <a:lnTo>
                    <a:pt x="1746" y="4711"/>
                  </a:lnTo>
                  <a:lnTo>
                    <a:pt x="1746" y="4711"/>
                  </a:lnTo>
                  <a:cubicBezTo>
                    <a:pt x="1839" y="4577"/>
                    <a:pt x="1870" y="4477"/>
                    <a:pt x="1891" y="4477"/>
                  </a:cubicBezTo>
                  <a:close/>
                  <a:moveTo>
                    <a:pt x="14195" y="6854"/>
                  </a:moveTo>
                  <a:cubicBezTo>
                    <a:pt x="14194" y="6863"/>
                    <a:pt x="14194" y="6872"/>
                    <a:pt x="14193" y="6882"/>
                  </a:cubicBezTo>
                  <a:lnTo>
                    <a:pt x="14193" y="6882"/>
                  </a:lnTo>
                  <a:cubicBezTo>
                    <a:pt x="14194" y="6873"/>
                    <a:pt x="14195" y="6863"/>
                    <a:pt x="14195" y="6854"/>
                  </a:cubicBezTo>
                  <a:close/>
                  <a:moveTo>
                    <a:pt x="10125" y="7143"/>
                  </a:moveTo>
                  <a:cubicBezTo>
                    <a:pt x="10124" y="7144"/>
                    <a:pt x="10123" y="7145"/>
                    <a:pt x="10122" y="7146"/>
                  </a:cubicBezTo>
                  <a:cubicBezTo>
                    <a:pt x="10123" y="7145"/>
                    <a:pt x="10124" y="7144"/>
                    <a:pt x="10125" y="7143"/>
                  </a:cubicBezTo>
                  <a:close/>
                  <a:moveTo>
                    <a:pt x="4317" y="0"/>
                  </a:moveTo>
                  <a:cubicBezTo>
                    <a:pt x="4220" y="25"/>
                    <a:pt x="4122" y="49"/>
                    <a:pt x="4000" y="49"/>
                  </a:cubicBezTo>
                  <a:lnTo>
                    <a:pt x="3903" y="73"/>
                  </a:lnTo>
                  <a:lnTo>
                    <a:pt x="3708" y="98"/>
                  </a:lnTo>
                  <a:cubicBezTo>
                    <a:pt x="3561" y="98"/>
                    <a:pt x="3439" y="146"/>
                    <a:pt x="3269" y="146"/>
                  </a:cubicBezTo>
                  <a:lnTo>
                    <a:pt x="3171" y="268"/>
                  </a:lnTo>
                  <a:lnTo>
                    <a:pt x="3195" y="195"/>
                  </a:lnTo>
                  <a:lnTo>
                    <a:pt x="3195" y="195"/>
                  </a:lnTo>
                  <a:cubicBezTo>
                    <a:pt x="3025" y="415"/>
                    <a:pt x="2781" y="659"/>
                    <a:pt x="2537" y="903"/>
                  </a:cubicBezTo>
                  <a:lnTo>
                    <a:pt x="1976" y="1585"/>
                  </a:lnTo>
                  <a:lnTo>
                    <a:pt x="1732" y="1854"/>
                  </a:lnTo>
                  <a:lnTo>
                    <a:pt x="1488" y="2146"/>
                  </a:lnTo>
                  <a:lnTo>
                    <a:pt x="1049" y="2683"/>
                  </a:lnTo>
                  <a:cubicBezTo>
                    <a:pt x="805" y="2976"/>
                    <a:pt x="586" y="3293"/>
                    <a:pt x="391" y="3634"/>
                  </a:cubicBezTo>
                  <a:lnTo>
                    <a:pt x="195" y="3805"/>
                  </a:lnTo>
                  <a:lnTo>
                    <a:pt x="25" y="3976"/>
                  </a:lnTo>
                  <a:lnTo>
                    <a:pt x="0" y="4049"/>
                  </a:lnTo>
                  <a:cubicBezTo>
                    <a:pt x="122" y="4268"/>
                    <a:pt x="293" y="4488"/>
                    <a:pt x="488" y="4683"/>
                  </a:cubicBezTo>
                  <a:cubicBezTo>
                    <a:pt x="693" y="4857"/>
                    <a:pt x="939" y="4999"/>
                    <a:pt x="1193" y="4999"/>
                  </a:cubicBezTo>
                  <a:cubicBezTo>
                    <a:pt x="1332" y="4999"/>
                    <a:pt x="1472" y="4957"/>
                    <a:pt x="1610" y="4854"/>
                  </a:cubicBezTo>
                  <a:lnTo>
                    <a:pt x="1634" y="4878"/>
                  </a:lnTo>
                  <a:lnTo>
                    <a:pt x="1683" y="4805"/>
                  </a:lnTo>
                  <a:lnTo>
                    <a:pt x="1732" y="4732"/>
                  </a:lnTo>
                  <a:cubicBezTo>
                    <a:pt x="1785" y="4670"/>
                    <a:pt x="1809" y="4646"/>
                    <a:pt x="1817" y="4646"/>
                  </a:cubicBezTo>
                  <a:cubicBezTo>
                    <a:pt x="1832" y="4646"/>
                    <a:pt x="1796" y="4718"/>
                    <a:pt x="1781" y="4780"/>
                  </a:cubicBezTo>
                  <a:cubicBezTo>
                    <a:pt x="1830" y="4707"/>
                    <a:pt x="1878" y="4634"/>
                    <a:pt x="1927" y="4585"/>
                  </a:cubicBezTo>
                  <a:cubicBezTo>
                    <a:pt x="1927" y="4570"/>
                    <a:pt x="1925" y="4564"/>
                    <a:pt x="1921" y="4564"/>
                  </a:cubicBezTo>
                  <a:cubicBezTo>
                    <a:pt x="1912" y="4564"/>
                    <a:pt x="1895" y="4593"/>
                    <a:pt x="1878" y="4610"/>
                  </a:cubicBezTo>
                  <a:cubicBezTo>
                    <a:pt x="1927" y="4488"/>
                    <a:pt x="2000" y="4366"/>
                    <a:pt x="2073" y="4244"/>
                  </a:cubicBezTo>
                  <a:cubicBezTo>
                    <a:pt x="2138" y="4169"/>
                    <a:pt x="2160" y="4165"/>
                    <a:pt x="2178" y="4165"/>
                  </a:cubicBezTo>
                  <a:cubicBezTo>
                    <a:pt x="2181" y="4165"/>
                    <a:pt x="2184" y="4165"/>
                    <a:pt x="2186" y="4165"/>
                  </a:cubicBezTo>
                  <a:cubicBezTo>
                    <a:pt x="2208" y="4165"/>
                    <a:pt x="2232" y="4159"/>
                    <a:pt x="2317" y="4049"/>
                  </a:cubicBezTo>
                  <a:lnTo>
                    <a:pt x="2488" y="3805"/>
                  </a:lnTo>
                  <a:lnTo>
                    <a:pt x="2586" y="3683"/>
                  </a:lnTo>
                  <a:lnTo>
                    <a:pt x="2634" y="3610"/>
                  </a:lnTo>
                  <a:lnTo>
                    <a:pt x="2683" y="3585"/>
                  </a:lnTo>
                  <a:lnTo>
                    <a:pt x="2756" y="3561"/>
                  </a:lnTo>
                  <a:cubicBezTo>
                    <a:pt x="2781" y="3537"/>
                    <a:pt x="2781" y="3537"/>
                    <a:pt x="2805" y="3537"/>
                  </a:cubicBezTo>
                  <a:lnTo>
                    <a:pt x="2805" y="3561"/>
                  </a:lnTo>
                  <a:lnTo>
                    <a:pt x="2781" y="3585"/>
                  </a:lnTo>
                  <a:cubicBezTo>
                    <a:pt x="2789" y="3577"/>
                    <a:pt x="2792" y="3575"/>
                    <a:pt x="2793" y="3575"/>
                  </a:cubicBezTo>
                  <a:cubicBezTo>
                    <a:pt x="2794" y="3575"/>
                    <a:pt x="2789" y="3585"/>
                    <a:pt x="2805" y="3585"/>
                  </a:cubicBezTo>
                  <a:cubicBezTo>
                    <a:pt x="2805" y="3634"/>
                    <a:pt x="2756" y="3683"/>
                    <a:pt x="2756" y="3707"/>
                  </a:cubicBezTo>
                  <a:lnTo>
                    <a:pt x="2756" y="3707"/>
                  </a:lnTo>
                  <a:cubicBezTo>
                    <a:pt x="2756" y="3707"/>
                    <a:pt x="2756" y="3683"/>
                    <a:pt x="2781" y="3683"/>
                  </a:cubicBezTo>
                  <a:lnTo>
                    <a:pt x="2781" y="3707"/>
                  </a:lnTo>
                  <a:cubicBezTo>
                    <a:pt x="2756" y="3927"/>
                    <a:pt x="2756" y="4098"/>
                    <a:pt x="2756" y="4098"/>
                  </a:cubicBezTo>
                  <a:lnTo>
                    <a:pt x="2830" y="4146"/>
                  </a:lnTo>
                  <a:cubicBezTo>
                    <a:pt x="2781" y="5024"/>
                    <a:pt x="2732" y="4439"/>
                    <a:pt x="2708" y="5244"/>
                  </a:cubicBezTo>
                  <a:cubicBezTo>
                    <a:pt x="2732" y="5341"/>
                    <a:pt x="2732" y="5439"/>
                    <a:pt x="2732" y="5537"/>
                  </a:cubicBezTo>
                  <a:cubicBezTo>
                    <a:pt x="2732" y="5659"/>
                    <a:pt x="2732" y="5805"/>
                    <a:pt x="2708" y="5951"/>
                  </a:cubicBezTo>
                  <a:cubicBezTo>
                    <a:pt x="2805" y="6049"/>
                    <a:pt x="2927" y="6146"/>
                    <a:pt x="3000" y="6171"/>
                  </a:cubicBezTo>
                  <a:cubicBezTo>
                    <a:pt x="3000" y="6171"/>
                    <a:pt x="3098" y="6293"/>
                    <a:pt x="3073" y="6293"/>
                  </a:cubicBezTo>
                  <a:cubicBezTo>
                    <a:pt x="3147" y="6293"/>
                    <a:pt x="3220" y="6390"/>
                    <a:pt x="3317" y="6463"/>
                  </a:cubicBezTo>
                  <a:cubicBezTo>
                    <a:pt x="3342" y="6463"/>
                    <a:pt x="3317" y="6415"/>
                    <a:pt x="3293" y="6390"/>
                  </a:cubicBezTo>
                  <a:lnTo>
                    <a:pt x="3293" y="6390"/>
                  </a:lnTo>
                  <a:lnTo>
                    <a:pt x="3366" y="6463"/>
                  </a:lnTo>
                  <a:lnTo>
                    <a:pt x="3464" y="6537"/>
                  </a:lnTo>
                  <a:cubicBezTo>
                    <a:pt x="3511" y="6584"/>
                    <a:pt x="3528" y="6611"/>
                    <a:pt x="3514" y="6611"/>
                  </a:cubicBezTo>
                  <a:cubicBezTo>
                    <a:pt x="3506" y="6611"/>
                    <a:pt x="3490" y="6603"/>
                    <a:pt x="3464" y="6585"/>
                  </a:cubicBezTo>
                  <a:lnTo>
                    <a:pt x="3464" y="6585"/>
                  </a:lnTo>
                  <a:cubicBezTo>
                    <a:pt x="3537" y="6634"/>
                    <a:pt x="3634" y="6683"/>
                    <a:pt x="3756" y="6756"/>
                  </a:cubicBezTo>
                  <a:lnTo>
                    <a:pt x="4269" y="7122"/>
                  </a:lnTo>
                  <a:cubicBezTo>
                    <a:pt x="4488" y="7024"/>
                    <a:pt x="4732" y="6878"/>
                    <a:pt x="5000" y="6732"/>
                  </a:cubicBezTo>
                  <a:cubicBezTo>
                    <a:pt x="5293" y="6537"/>
                    <a:pt x="5586" y="6317"/>
                    <a:pt x="5854" y="6098"/>
                  </a:cubicBezTo>
                  <a:cubicBezTo>
                    <a:pt x="6000" y="5976"/>
                    <a:pt x="6171" y="5854"/>
                    <a:pt x="6293" y="5732"/>
                  </a:cubicBezTo>
                  <a:lnTo>
                    <a:pt x="6708" y="5341"/>
                  </a:lnTo>
                  <a:lnTo>
                    <a:pt x="7147" y="4951"/>
                  </a:lnTo>
                  <a:cubicBezTo>
                    <a:pt x="7268" y="4829"/>
                    <a:pt x="7390" y="4732"/>
                    <a:pt x="7512" y="4634"/>
                  </a:cubicBezTo>
                  <a:lnTo>
                    <a:pt x="7683" y="4488"/>
                  </a:lnTo>
                  <a:cubicBezTo>
                    <a:pt x="7683" y="4439"/>
                    <a:pt x="7683" y="4463"/>
                    <a:pt x="7659" y="4390"/>
                  </a:cubicBezTo>
                  <a:cubicBezTo>
                    <a:pt x="7647" y="4366"/>
                    <a:pt x="7653" y="4366"/>
                    <a:pt x="7662" y="4366"/>
                  </a:cubicBezTo>
                  <a:cubicBezTo>
                    <a:pt x="7671" y="4366"/>
                    <a:pt x="7683" y="4366"/>
                    <a:pt x="7683" y="4341"/>
                  </a:cubicBezTo>
                  <a:cubicBezTo>
                    <a:pt x="7683" y="4423"/>
                    <a:pt x="7700" y="4402"/>
                    <a:pt x="7706" y="4422"/>
                  </a:cubicBezTo>
                  <a:lnTo>
                    <a:pt x="7706" y="4422"/>
                  </a:lnTo>
                  <a:lnTo>
                    <a:pt x="7708" y="4415"/>
                  </a:lnTo>
                  <a:lnTo>
                    <a:pt x="7708" y="4463"/>
                  </a:lnTo>
                  <a:cubicBezTo>
                    <a:pt x="7732" y="4463"/>
                    <a:pt x="7732" y="4439"/>
                    <a:pt x="7756" y="4415"/>
                  </a:cubicBezTo>
                  <a:cubicBezTo>
                    <a:pt x="7781" y="4415"/>
                    <a:pt x="7756" y="4415"/>
                    <a:pt x="7756" y="4463"/>
                  </a:cubicBezTo>
                  <a:lnTo>
                    <a:pt x="7805" y="4463"/>
                  </a:lnTo>
                  <a:cubicBezTo>
                    <a:pt x="7800" y="4469"/>
                    <a:pt x="7799" y="4470"/>
                    <a:pt x="7801" y="4470"/>
                  </a:cubicBezTo>
                  <a:cubicBezTo>
                    <a:pt x="7807" y="4470"/>
                    <a:pt x="7835" y="4456"/>
                    <a:pt x="7858" y="4456"/>
                  </a:cubicBezTo>
                  <a:cubicBezTo>
                    <a:pt x="7866" y="4456"/>
                    <a:pt x="7873" y="4458"/>
                    <a:pt x="7878" y="4463"/>
                  </a:cubicBezTo>
                  <a:cubicBezTo>
                    <a:pt x="7878" y="4476"/>
                    <a:pt x="7872" y="4476"/>
                    <a:pt x="7869" y="4476"/>
                  </a:cubicBezTo>
                  <a:cubicBezTo>
                    <a:pt x="7866" y="4476"/>
                    <a:pt x="7866" y="4476"/>
                    <a:pt x="7878" y="4488"/>
                  </a:cubicBezTo>
                  <a:cubicBezTo>
                    <a:pt x="7878" y="4512"/>
                    <a:pt x="7878" y="4537"/>
                    <a:pt x="7878" y="4537"/>
                  </a:cubicBezTo>
                  <a:cubicBezTo>
                    <a:pt x="7878" y="4537"/>
                    <a:pt x="7878" y="4561"/>
                    <a:pt x="7878" y="4561"/>
                  </a:cubicBezTo>
                  <a:lnTo>
                    <a:pt x="7878" y="4707"/>
                  </a:lnTo>
                  <a:cubicBezTo>
                    <a:pt x="7878" y="4747"/>
                    <a:pt x="7878" y="4818"/>
                    <a:pt x="7904" y="4818"/>
                  </a:cubicBezTo>
                  <a:cubicBezTo>
                    <a:pt x="7910" y="4818"/>
                    <a:pt x="7918" y="4814"/>
                    <a:pt x="7927" y="4805"/>
                  </a:cubicBezTo>
                  <a:lnTo>
                    <a:pt x="7927" y="4805"/>
                  </a:lnTo>
                  <a:cubicBezTo>
                    <a:pt x="7890" y="4842"/>
                    <a:pt x="7838" y="5038"/>
                    <a:pt x="7816" y="5038"/>
                  </a:cubicBezTo>
                  <a:cubicBezTo>
                    <a:pt x="7809" y="5038"/>
                    <a:pt x="7805" y="5021"/>
                    <a:pt x="7805" y="4976"/>
                  </a:cubicBezTo>
                  <a:cubicBezTo>
                    <a:pt x="7781" y="5073"/>
                    <a:pt x="7781" y="5171"/>
                    <a:pt x="7756" y="5293"/>
                  </a:cubicBezTo>
                  <a:lnTo>
                    <a:pt x="7805" y="5146"/>
                  </a:lnTo>
                  <a:lnTo>
                    <a:pt x="7805" y="5146"/>
                  </a:lnTo>
                  <a:cubicBezTo>
                    <a:pt x="7732" y="5415"/>
                    <a:pt x="7708" y="5683"/>
                    <a:pt x="7683" y="5976"/>
                  </a:cubicBezTo>
                  <a:lnTo>
                    <a:pt x="7732" y="5829"/>
                  </a:lnTo>
                  <a:lnTo>
                    <a:pt x="7732" y="5829"/>
                  </a:lnTo>
                  <a:cubicBezTo>
                    <a:pt x="7732" y="6024"/>
                    <a:pt x="7683" y="6195"/>
                    <a:pt x="7586" y="6341"/>
                  </a:cubicBezTo>
                  <a:lnTo>
                    <a:pt x="7610" y="6098"/>
                  </a:lnTo>
                  <a:lnTo>
                    <a:pt x="7610" y="6098"/>
                  </a:lnTo>
                  <a:cubicBezTo>
                    <a:pt x="7537" y="6415"/>
                    <a:pt x="7488" y="6732"/>
                    <a:pt x="7464" y="7049"/>
                  </a:cubicBezTo>
                  <a:lnTo>
                    <a:pt x="7488" y="6951"/>
                  </a:lnTo>
                  <a:lnTo>
                    <a:pt x="7488" y="6951"/>
                  </a:lnTo>
                  <a:cubicBezTo>
                    <a:pt x="7488" y="7040"/>
                    <a:pt x="7470" y="7237"/>
                    <a:pt x="7445" y="7493"/>
                  </a:cubicBezTo>
                  <a:lnTo>
                    <a:pt x="7445" y="7493"/>
                  </a:lnTo>
                  <a:cubicBezTo>
                    <a:pt x="7435" y="7507"/>
                    <a:pt x="7425" y="7522"/>
                    <a:pt x="7415" y="7537"/>
                  </a:cubicBezTo>
                  <a:lnTo>
                    <a:pt x="7440" y="7546"/>
                  </a:lnTo>
                  <a:lnTo>
                    <a:pt x="7440" y="7546"/>
                  </a:lnTo>
                  <a:cubicBezTo>
                    <a:pt x="7425" y="7698"/>
                    <a:pt x="7408" y="7869"/>
                    <a:pt x="7390" y="8049"/>
                  </a:cubicBezTo>
                  <a:lnTo>
                    <a:pt x="9073" y="8683"/>
                  </a:lnTo>
                  <a:cubicBezTo>
                    <a:pt x="9488" y="8024"/>
                    <a:pt x="9976" y="7268"/>
                    <a:pt x="10098" y="7073"/>
                  </a:cubicBezTo>
                  <a:lnTo>
                    <a:pt x="10098" y="7073"/>
                  </a:lnTo>
                  <a:lnTo>
                    <a:pt x="9951" y="7171"/>
                  </a:lnTo>
                  <a:lnTo>
                    <a:pt x="9951" y="7171"/>
                  </a:lnTo>
                  <a:lnTo>
                    <a:pt x="10119" y="6907"/>
                  </a:lnTo>
                  <a:lnTo>
                    <a:pt x="10119" y="6907"/>
                  </a:lnTo>
                  <a:cubicBezTo>
                    <a:pt x="10103" y="6944"/>
                    <a:pt x="10142" y="7109"/>
                    <a:pt x="10125" y="7143"/>
                  </a:cubicBezTo>
                  <a:lnTo>
                    <a:pt x="10125" y="7143"/>
                  </a:lnTo>
                  <a:cubicBezTo>
                    <a:pt x="10417" y="6730"/>
                    <a:pt x="10757" y="6365"/>
                    <a:pt x="11098" y="6000"/>
                  </a:cubicBezTo>
                  <a:cubicBezTo>
                    <a:pt x="11220" y="5878"/>
                    <a:pt x="11342" y="5756"/>
                    <a:pt x="11464" y="5659"/>
                  </a:cubicBezTo>
                  <a:lnTo>
                    <a:pt x="11659" y="5488"/>
                  </a:lnTo>
                  <a:cubicBezTo>
                    <a:pt x="11707" y="5463"/>
                    <a:pt x="11732" y="5439"/>
                    <a:pt x="11781" y="5415"/>
                  </a:cubicBezTo>
                  <a:lnTo>
                    <a:pt x="11829" y="5366"/>
                  </a:lnTo>
                  <a:cubicBezTo>
                    <a:pt x="11903" y="5293"/>
                    <a:pt x="12000" y="5244"/>
                    <a:pt x="12098" y="5195"/>
                  </a:cubicBezTo>
                  <a:cubicBezTo>
                    <a:pt x="12122" y="5195"/>
                    <a:pt x="12171" y="5171"/>
                    <a:pt x="12195" y="5171"/>
                  </a:cubicBezTo>
                  <a:lnTo>
                    <a:pt x="12268" y="5171"/>
                  </a:lnTo>
                  <a:lnTo>
                    <a:pt x="12268" y="5293"/>
                  </a:lnTo>
                  <a:cubicBezTo>
                    <a:pt x="12244" y="5415"/>
                    <a:pt x="12195" y="5415"/>
                    <a:pt x="12195" y="5415"/>
                  </a:cubicBezTo>
                  <a:cubicBezTo>
                    <a:pt x="12195" y="5427"/>
                    <a:pt x="12201" y="5433"/>
                    <a:pt x="12207" y="5433"/>
                  </a:cubicBezTo>
                  <a:cubicBezTo>
                    <a:pt x="12214" y="5433"/>
                    <a:pt x="12220" y="5427"/>
                    <a:pt x="12220" y="5415"/>
                  </a:cubicBezTo>
                  <a:cubicBezTo>
                    <a:pt x="12244" y="5415"/>
                    <a:pt x="12244" y="5415"/>
                    <a:pt x="12244" y="5439"/>
                  </a:cubicBezTo>
                  <a:cubicBezTo>
                    <a:pt x="12244" y="5488"/>
                    <a:pt x="12195" y="5488"/>
                    <a:pt x="12195" y="5488"/>
                  </a:cubicBezTo>
                  <a:cubicBezTo>
                    <a:pt x="12195" y="5488"/>
                    <a:pt x="12195" y="5519"/>
                    <a:pt x="12208" y="5519"/>
                  </a:cubicBezTo>
                  <a:cubicBezTo>
                    <a:pt x="12211" y="5519"/>
                    <a:pt x="12215" y="5517"/>
                    <a:pt x="12220" y="5512"/>
                  </a:cubicBezTo>
                  <a:cubicBezTo>
                    <a:pt x="12244" y="5512"/>
                    <a:pt x="12293" y="5439"/>
                    <a:pt x="12342" y="5390"/>
                  </a:cubicBezTo>
                  <a:lnTo>
                    <a:pt x="12342" y="5512"/>
                  </a:lnTo>
                  <a:lnTo>
                    <a:pt x="12293" y="5512"/>
                  </a:lnTo>
                  <a:cubicBezTo>
                    <a:pt x="12293" y="5512"/>
                    <a:pt x="12317" y="5512"/>
                    <a:pt x="12366" y="5537"/>
                  </a:cubicBezTo>
                  <a:cubicBezTo>
                    <a:pt x="12366" y="5561"/>
                    <a:pt x="12390" y="5561"/>
                    <a:pt x="12390" y="5585"/>
                  </a:cubicBezTo>
                  <a:cubicBezTo>
                    <a:pt x="12390" y="5610"/>
                    <a:pt x="12390" y="5610"/>
                    <a:pt x="12390" y="5634"/>
                  </a:cubicBezTo>
                  <a:lnTo>
                    <a:pt x="12390" y="5707"/>
                  </a:lnTo>
                  <a:cubicBezTo>
                    <a:pt x="12390" y="5976"/>
                    <a:pt x="12390" y="6268"/>
                    <a:pt x="12366" y="6561"/>
                  </a:cubicBezTo>
                  <a:cubicBezTo>
                    <a:pt x="12366" y="6707"/>
                    <a:pt x="12342" y="6854"/>
                    <a:pt x="12342" y="7000"/>
                  </a:cubicBezTo>
                  <a:lnTo>
                    <a:pt x="12293" y="7439"/>
                  </a:lnTo>
                  <a:cubicBezTo>
                    <a:pt x="12268" y="7439"/>
                    <a:pt x="12244" y="7293"/>
                    <a:pt x="12244" y="7171"/>
                  </a:cubicBezTo>
                  <a:cubicBezTo>
                    <a:pt x="12244" y="7268"/>
                    <a:pt x="12244" y="7341"/>
                    <a:pt x="12220" y="7439"/>
                  </a:cubicBezTo>
                  <a:cubicBezTo>
                    <a:pt x="12227" y="7415"/>
                    <a:pt x="12233" y="7406"/>
                    <a:pt x="12236" y="7406"/>
                  </a:cubicBezTo>
                  <a:cubicBezTo>
                    <a:pt x="12252" y="7406"/>
                    <a:pt x="12231" y="7601"/>
                    <a:pt x="12238" y="7601"/>
                  </a:cubicBezTo>
                  <a:cubicBezTo>
                    <a:pt x="12239" y="7601"/>
                    <a:pt x="12241" y="7596"/>
                    <a:pt x="12244" y="7585"/>
                  </a:cubicBezTo>
                  <a:lnTo>
                    <a:pt x="12244" y="7585"/>
                  </a:lnTo>
                  <a:cubicBezTo>
                    <a:pt x="12317" y="8000"/>
                    <a:pt x="12171" y="8561"/>
                    <a:pt x="12220" y="8951"/>
                  </a:cubicBezTo>
                  <a:lnTo>
                    <a:pt x="13073" y="9415"/>
                  </a:lnTo>
                  <a:cubicBezTo>
                    <a:pt x="13342" y="9585"/>
                    <a:pt x="13634" y="9707"/>
                    <a:pt x="13927" y="9829"/>
                  </a:cubicBezTo>
                  <a:cubicBezTo>
                    <a:pt x="13927" y="9902"/>
                    <a:pt x="13927" y="10000"/>
                    <a:pt x="13902" y="10073"/>
                  </a:cubicBezTo>
                  <a:cubicBezTo>
                    <a:pt x="13951" y="9951"/>
                    <a:pt x="13951" y="9829"/>
                    <a:pt x="13951" y="9732"/>
                  </a:cubicBezTo>
                  <a:lnTo>
                    <a:pt x="13878" y="9707"/>
                  </a:lnTo>
                  <a:cubicBezTo>
                    <a:pt x="13878" y="9439"/>
                    <a:pt x="13927" y="9634"/>
                    <a:pt x="13927" y="9390"/>
                  </a:cubicBezTo>
                  <a:cubicBezTo>
                    <a:pt x="13976" y="9390"/>
                    <a:pt x="13976" y="9610"/>
                    <a:pt x="13976" y="9829"/>
                  </a:cubicBezTo>
                  <a:cubicBezTo>
                    <a:pt x="14000" y="9683"/>
                    <a:pt x="14000" y="9512"/>
                    <a:pt x="13976" y="9366"/>
                  </a:cubicBezTo>
                  <a:cubicBezTo>
                    <a:pt x="13985" y="9299"/>
                    <a:pt x="13995" y="9288"/>
                    <a:pt x="14006" y="9288"/>
                  </a:cubicBezTo>
                  <a:cubicBezTo>
                    <a:pt x="14011" y="9288"/>
                    <a:pt x="14016" y="9290"/>
                    <a:pt x="14022" y="9290"/>
                  </a:cubicBezTo>
                  <a:cubicBezTo>
                    <a:pt x="14036" y="9290"/>
                    <a:pt x="14052" y="9278"/>
                    <a:pt x="14073" y="9195"/>
                  </a:cubicBezTo>
                  <a:cubicBezTo>
                    <a:pt x="14049" y="9000"/>
                    <a:pt x="14049" y="8829"/>
                    <a:pt x="14073" y="8634"/>
                  </a:cubicBezTo>
                  <a:cubicBezTo>
                    <a:pt x="14146" y="8195"/>
                    <a:pt x="14049" y="7951"/>
                    <a:pt x="14122" y="7537"/>
                  </a:cubicBezTo>
                  <a:lnTo>
                    <a:pt x="14122" y="7537"/>
                  </a:lnTo>
                  <a:lnTo>
                    <a:pt x="14122" y="7585"/>
                  </a:lnTo>
                  <a:cubicBezTo>
                    <a:pt x="14169" y="7444"/>
                    <a:pt x="14171" y="7165"/>
                    <a:pt x="14193" y="6882"/>
                  </a:cubicBezTo>
                  <a:lnTo>
                    <a:pt x="14193" y="6882"/>
                  </a:lnTo>
                  <a:cubicBezTo>
                    <a:pt x="14188" y="6910"/>
                    <a:pt x="14177" y="6934"/>
                    <a:pt x="14167" y="6934"/>
                  </a:cubicBezTo>
                  <a:cubicBezTo>
                    <a:pt x="14156" y="6934"/>
                    <a:pt x="14146" y="6906"/>
                    <a:pt x="14146" y="6829"/>
                  </a:cubicBezTo>
                  <a:cubicBezTo>
                    <a:pt x="14195" y="6537"/>
                    <a:pt x="14171" y="6293"/>
                    <a:pt x="14220" y="6073"/>
                  </a:cubicBezTo>
                  <a:lnTo>
                    <a:pt x="14171" y="5829"/>
                  </a:lnTo>
                  <a:lnTo>
                    <a:pt x="14171" y="5561"/>
                  </a:lnTo>
                  <a:cubicBezTo>
                    <a:pt x="14171" y="5366"/>
                    <a:pt x="14171" y="5195"/>
                    <a:pt x="14146" y="5024"/>
                  </a:cubicBezTo>
                  <a:cubicBezTo>
                    <a:pt x="14098" y="4634"/>
                    <a:pt x="14049" y="4171"/>
                    <a:pt x="13976" y="3659"/>
                  </a:cubicBezTo>
                  <a:lnTo>
                    <a:pt x="13317" y="3244"/>
                  </a:lnTo>
                  <a:cubicBezTo>
                    <a:pt x="13220" y="3171"/>
                    <a:pt x="13098" y="3122"/>
                    <a:pt x="12976" y="3049"/>
                  </a:cubicBezTo>
                  <a:lnTo>
                    <a:pt x="12537" y="2829"/>
                  </a:lnTo>
                  <a:cubicBezTo>
                    <a:pt x="12244" y="2927"/>
                    <a:pt x="11976" y="3073"/>
                    <a:pt x="11683" y="3195"/>
                  </a:cubicBezTo>
                  <a:cubicBezTo>
                    <a:pt x="11537" y="3268"/>
                    <a:pt x="11390" y="3341"/>
                    <a:pt x="11268" y="3439"/>
                  </a:cubicBezTo>
                  <a:lnTo>
                    <a:pt x="11049" y="3561"/>
                  </a:lnTo>
                  <a:cubicBezTo>
                    <a:pt x="10976" y="3585"/>
                    <a:pt x="10903" y="3659"/>
                    <a:pt x="10829" y="3683"/>
                  </a:cubicBezTo>
                  <a:lnTo>
                    <a:pt x="10610" y="3829"/>
                  </a:lnTo>
                  <a:lnTo>
                    <a:pt x="10488" y="3951"/>
                  </a:lnTo>
                  <a:lnTo>
                    <a:pt x="10244" y="4122"/>
                  </a:lnTo>
                  <a:cubicBezTo>
                    <a:pt x="10098" y="4268"/>
                    <a:pt x="9951" y="4390"/>
                    <a:pt x="9829" y="4512"/>
                  </a:cubicBezTo>
                  <a:cubicBezTo>
                    <a:pt x="9812" y="4530"/>
                    <a:pt x="9794" y="4548"/>
                    <a:pt x="9776" y="4565"/>
                  </a:cubicBezTo>
                  <a:lnTo>
                    <a:pt x="9776" y="4565"/>
                  </a:lnTo>
                  <a:cubicBezTo>
                    <a:pt x="9804" y="4117"/>
                    <a:pt x="9797" y="3672"/>
                    <a:pt x="9756" y="3244"/>
                  </a:cubicBezTo>
                  <a:cubicBezTo>
                    <a:pt x="9781" y="3122"/>
                    <a:pt x="9781" y="3000"/>
                    <a:pt x="9756" y="2878"/>
                  </a:cubicBezTo>
                  <a:cubicBezTo>
                    <a:pt x="9756" y="2756"/>
                    <a:pt x="9732" y="2634"/>
                    <a:pt x="9707" y="2512"/>
                  </a:cubicBezTo>
                  <a:lnTo>
                    <a:pt x="9317" y="2171"/>
                  </a:lnTo>
                  <a:lnTo>
                    <a:pt x="9317" y="2171"/>
                  </a:lnTo>
                  <a:cubicBezTo>
                    <a:pt x="9366" y="2244"/>
                    <a:pt x="9390" y="2268"/>
                    <a:pt x="9366" y="2268"/>
                  </a:cubicBezTo>
                  <a:cubicBezTo>
                    <a:pt x="9342" y="2268"/>
                    <a:pt x="9317" y="2244"/>
                    <a:pt x="9268" y="2220"/>
                  </a:cubicBezTo>
                  <a:lnTo>
                    <a:pt x="9098" y="2049"/>
                  </a:lnTo>
                  <a:cubicBezTo>
                    <a:pt x="8927" y="1976"/>
                    <a:pt x="8927" y="2000"/>
                    <a:pt x="8903" y="1976"/>
                  </a:cubicBezTo>
                  <a:cubicBezTo>
                    <a:pt x="8878" y="1976"/>
                    <a:pt x="8854" y="1976"/>
                    <a:pt x="8805" y="1951"/>
                  </a:cubicBezTo>
                  <a:lnTo>
                    <a:pt x="8683" y="1927"/>
                  </a:lnTo>
                  <a:lnTo>
                    <a:pt x="8464" y="1829"/>
                  </a:lnTo>
                  <a:lnTo>
                    <a:pt x="8366" y="1805"/>
                  </a:lnTo>
                  <a:cubicBezTo>
                    <a:pt x="8220" y="1854"/>
                    <a:pt x="8049" y="1927"/>
                    <a:pt x="7829" y="2000"/>
                  </a:cubicBezTo>
                  <a:lnTo>
                    <a:pt x="7683" y="2073"/>
                  </a:lnTo>
                  <a:lnTo>
                    <a:pt x="7488" y="2171"/>
                  </a:lnTo>
                  <a:lnTo>
                    <a:pt x="7122" y="2366"/>
                  </a:lnTo>
                  <a:cubicBezTo>
                    <a:pt x="6878" y="2537"/>
                    <a:pt x="6586" y="2707"/>
                    <a:pt x="6342" y="2927"/>
                  </a:cubicBezTo>
                  <a:cubicBezTo>
                    <a:pt x="6171" y="3073"/>
                    <a:pt x="6000" y="3220"/>
                    <a:pt x="5829" y="3366"/>
                  </a:cubicBezTo>
                  <a:lnTo>
                    <a:pt x="5342" y="3805"/>
                  </a:lnTo>
                  <a:cubicBezTo>
                    <a:pt x="5220" y="3902"/>
                    <a:pt x="5244" y="3902"/>
                    <a:pt x="5195" y="3927"/>
                  </a:cubicBezTo>
                  <a:lnTo>
                    <a:pt x="5147" y="3976"/>
                  </a:lnTo>
                  <a:cubicBezTo>
                    <a:pt x="5073" y="4049"/>
                    <a:pt x="5000" y="4098"/>
                    <a:pt x="4927" y="4122"/>
                  </a:cubicBezTo>
                  <a:cubicBezTo>
                    <a:pt x="4903" y="4146"/>
                    <a:pt x="4854" y="4171"/>
                    <a:pt x="4805" y="4171"/>
                  </a:cubicBezTo>
                  <a:lnTo>
                    <a:pt x="4781" y="4195"/>
                  </a:lnTo>
                  <a:cubicBezTo>
                    <a:pt x="4781" y="4171"/>
                    <a:pt x="4781" y="4146"/>
                    <a:pt x="4781" y="4122"/>
                  </a:cubicBezTo>
                  <a:cubicBezTo>
                    <a:pt x="4781" y="4098"/>
                    <a:pt x="4781" y="4049"/>
                    <a:pt x="4781" y="4000"/>
                  </a:cubicBezTo>
                  <a:lnTo>
                    <a:pt x="4781" y="3976"/>
                  </a:lnTo>
                  <a:cubicBezTo>
                    <a:pt x="4781" y="3951"/>
                    <a:pt x="4781" y="3927"/>
                    <a:pt x="4781" y="3902"/>
                  </a:cubicBezTo>
                  <a:lnTo>
                    <a:pt x="4781" y="3756"/>
                  </a:lnTo>
                  <a:cubicBezTo>
                    <a:pt x="4781" y="3512"/>
                    <a:pt x="4830" y="3293"/>
                    <a:pt x="4830" y="3049"/>
                  </a:cubicBezTo>
                  <a:cubicBezTo>
                    <a:pt x="4854" y="2805"/>
                    <a:pt x="4878" y="2537"/>
                    <a:pt x="4903" y="2293"/>
                  </a:cubicBezTo>
                  <a:cubicBezTo>
                    <a:pt x="4951" y="1781"/>
                    <a:pt x="4976" y="1293"/>
                    <a:pt x="5025" y="829"/>
                  </a:cubicBezTo>
                  <a:lnTo>
                    <a:pt x="4781" y="610"/>
                  </a:lnTo>
                  <a:lnTo>
                    <a:pt x="4756" y="585"/>
                  </a:lnTo>
                  <a:lnTo>
                    <a:pt x="4756" y="561"/>
                  </a:lnTo>
                  <a:lnTo>
                    <a:pt x="4732" y="537"/>
                  </a:lnTo>
                  <a:lnTo>
                    <a:pt x="4683" y="464"/>
                  </a:lnTo>
                  <a:lnTo>
                    <a:pt x="4561" y="342"/>
                  </a:lnTo>
                  <a:lnTo>
                    <a:pt x="4561" y="342"/>
                  </a:lnTo>
                  <a:cubicBezTo>
                    <a:pt x="4391" y="195"/>
                    <a:pt x="4439" y="146"/>
                    <a:pt x="4342" y="49"/>
                  </a:cubicBezTo>
                  <a:lnTo>
                    <a:pt x="4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9" name="Google Shape;1869;p56"/>
          <p:cNvGrpSpPr/>
          <p:nvPr/>
        </p:nvGrpSpPr>
        <p:grpSpPr>
          <a:xfrm>
            <a:off x="6895376" y="926014"/>
            <a:ext cx="2248625" cy="2505775"/>
            <a:chOff x="6895376" y="926014"/>
            <a:chExt cx="2248625" cy="2505775"/>
          </a:xfrm>
        </p:grpSpPr>
        <p:sp>
          <p:nvSpPr>
            <p:cNvPr id="1870" name="Google Shape;1870;p56"/>
            <p:cNvSpPr/>
            <p:nvPr/>
          </p:nvSpPr>
          <p:spPr>
            <a:xfrm>
              <a:off x="6895376" y="926014"/>
              <a:ext cx="1838380" cy="1182363"/>
            </a:xfrm>
            <a:custGeom>
              <a:avLst/>
              <a:gdLst/>
              <a:ahLst/>
              <a:cxnLst/>
              <a:rect l="l" t="t" r="r" b="b"/>
              <a:pathLst>
                <a:path w="16559" h="10650" extrusionOk="0">
                  <a:moveTo>
                    <a:pt x="12940" y="0"/>
                  </a:moveTo>
                  <a:cubicBezTo>
                    <a:pt x="8651" y="0"/>
                    <a:pt x="1" y="2276"/>
                    <a:pt x="3657" y="8447"/>
                  </a:cubicBezTo>
                  <a:cubicBezTo>
                    <a:pt x="3657" y="8447"/>
                    <a:pt x="7028" y="10650"/>
                    <a:pt x="10057" y="10650"/>
                  </a:cubicBezTo>
                  <a:cubicBezTo>
                    <a:pt x="11292" y="10650"/>
                    <a:pt x="12470" y="10283"/>
                    <a:pt x="13339" y="9252"/>
                  </a:cubicBezTo>
                  <a:cubicBezTo>
                    <a:pt x="16339" y="5691"/>
                    <a:pt x="16559" y="1594"/>
                    <a:pt x="15047" y="374"/>
                  </a:cubicBezTo>
                  <a:cubicBezTo>
                    <a:pt x="14753" y="133"/>
                    <a:pt x="13973" y="0"/>
                    <a:pt x="1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6"/>
            <p:cNvSpPr/>
            <p:nvPr/>
          </p:nvSpPr>
          <p:spPr>
            <a:xfrm rot="5875126">
              <a:off x="7083391" y="1432210"/>
              <a:ext cx="2322147" cy="1493394"/>
            </a:xfrm>
            <a:custGeom>
              <a:avLst/>
              <a:gdLst/>
              <a:ahLst/>
              <a:cxnLst/>
              <a:rect l="l" t="t" r="r" b="b"/>
              <a:pathLst>
                <a:path w="16559" h="10650" extrusionOk="0">
                  <a:moveTo>
                    <a:pt x="12940" y="0"/>
                  </a:moveTo>
                  <a:cubicBezTo>
                    <a:pt x="8651" y="0"/>
                    <a:pt x="1" y="2276"/>
                    <a:pt x="3657" y="8447"/>
                  </a:cubicBezTo>
                  <a:cubicBezTo>
                    <a:pt x="3657" y="8447"/>
                    <a:pt x="7028" y="10650"/>
                    <a:pt x="10057" y="10650"/>
                  </a:cubicBezTo>
                  <a:cubicBezTo>
                    <a:pt x="11292" y="10650"/>
                    <a:pt x="12470" y="10283"/>
                    <a:pt x="13339" y="9252"/>
                  </a:cubicBezTo>
                  <a:cubicBezTo>
                    <a:pt x="16339" y="5691"/>
                    <a:pt x="16559" y="1594"/>
                    <a:pt x="15047" y="374"/>
                  </a:cubicBezTo>
                  <a:cubicBezTo>
                    <a:pt x="14753" y="133"/>
                    <a:pt x="13973" y="0"/>
                    <a:pt x="129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2" name="Google Shape;1872;p56"/>
            <p:cNvGrpSpPr/>
            <p:nvPr/>
          </p:nvGrpSpPr>
          <p:grpSpPr>
            <a:xfrm rot="-1791235">
              <a:off x="7568642" y="1275391"/>
              <a:ext cx="719311" cy="904710"/>
              <a:chOff x="632000" y="3011150"/>
              <a:chExt cx="212225" cy="266925"/>
            </a:xfrm>
          </p:grpSpPr>
          <p:sp>
            <p:nvSpPr>
              <p:cNvPr id="1873" name="Google Shape;1873;p56"/>
              <p:cNvSpPr/>
              <p:nvPr/>
            </p:nvSpPr>
            <p:spPr>
              <a:xfrm>
                <a:off x="767375" y="3031875"/>
                <a:ext cx="25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47" extrusionOk="0">
                    <a:moveTo>
                      <a:pt x="0" y="147"/>
                    </a:moveTo>
                    <a:lnTo>
                      <a:pt x="0" y="0"/>
                    </a:lnTo>
                    <a:cubicBezTo>
                      <a:pt x="0" y="49"/>
                      <a:pt x="0" y="98"/>
                      <a:pt x="0" y="1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56"/>
              <p:cNvSpPr/>
              <p:nvPr/>
            </p:nvSpPr>
            <p:spPr>
              <a:xfrm>
                <a:off x="701525" y="3033700"/>
                <a:ext cx="25" cy="3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23" extrusionOk="0">
                    <a:moveTo>
                      <a:pt x="0" y="123"/>
                    </a:moveTo>
                    <a:lnTo>
                      <a:pt x="0" y="1"/>
                    </a:lnTo>
                    <a:cubicBezTo>
                      <a:pt x="0" y="49"/>
                      <a:pt x="0" y="74"/>
                      <a:pt x="0" y="12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56"/>
              <p:cNvSpPr/>
              <p:nvPr/>
            </p:nvSpPr>
            <p:spPr>
              <a:xfrm>
                <a:off x="632000" y="3030050"/>
                <a:ext cx="25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74" extrusionOk="0">
                    <a:moveTo>
                      <a:pt x="1" y="73"/>
                    </a:moveTo>
                    <a:lnTo>
                      <a:pt x="1" y="0"/>
                    </a:lnTo>
                    <a:cubicBezTo>
                      <a:pt x="1" y="25"/>
                      <a:pt x="1" y="49"/>
                      <a:pt x="1" y="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56"/>
              <p:cNvSpPr/>
              <p:nvPr/>
            </p:nvSpPr>
            <p:spPr>
              <a:xfrm>
                <a:off x="649075" y="3150175"/>
                <a:ext cx="650" cy="1850"/>
              </a:xfrm>
              <a:custGeom>
                <a:avLst/>
                <a:gdLst/>
                <a:ahLst/>
                <a:cxnLst/>
                <a:rect l="l" t="t" r="r" b="b"/>
                <a:pathLst>
                  <a:path w="26" h="74" extrusionOk="0">
                    <a:moveTo>
                      <a:pt x="25" y="0"/>
                    </a:moveTo>
                    <a:cubicBezTo>
                      <a:pt x="1" y="0"/>
                      <a:pt x="1" y="49"/>
                      <a:pt x="1" y="73"/>
                    </a:cubicBezTo>
                    <a:cubicBezTo>
                      <a:pt x="1" y="49"/>
                      <a:pt x="25" y="24"/>
                      <a:pt x="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56"/>
              <p:cNvSpPr/>
              <p:nvPr/>
            </p:nvSpPr>
            <p:spPr>
              <a:xfrm>
                <a:off x="649075" y="3152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56"/>
              <p:cNvSpPr/>
              <p:nvPr/>
            </p:nvSpPr>
            <p:spPr>
              <a:xfrm>
                <a:off x="646025" y="3144675"/>
                <a:ext cx="4880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117" extrusionOk="0">
                    <a:moveTo>
                      <a:pt x="1049" y="0"/>
                    </a:moveTo>
                    <a:lnTo>
                      <a:pt x="635" y="98"/>
                    </a:lnTo>
                    <a:cubicBezTo>
                      <a:pt x="586" y="147"/>
                      <a:pt x="562" y="220"/>
                      <a:pt x="537" y="293"/>
                    </a:cubicBezTo>
                    <a:cubicBezTo>
                      <a:pt x="537" y="293"/>
                      <a:pt x="537" y="293"/>
                      <a:pt x="537" y="318"/>
                    </a:cubicBezTo>
                    <a:cubicBezTo>
                      <a:pt x="447" y="287"/>
                      <a:pt x="347" y="267"/>
                      <a:pt x="267" y="267"/>
                    </a:cubicBezTo>
                    <a:cubicBezTo>
                      <a:pt x="217" y="267"/>
                      <a:pt x="175" y="275"/>
                      <a:pt x="147" y="293"/>
                    </a:cubicBezTo>
                    <a:lnTo>
                      <a:pt x="147" y="318"/>
                    </a:lnTo>
                    <a:cubicBezTo>
                      <a:pt x="123" y="342"/>
                      <a:pt x="147" y="366"/>
                      <a:pt x="123" y="366"/>
                    </a:cubicBezTo>
                    <a:cubicBezTo>
                      <a:pt x="123" y="391"/>
                      <a:pt x="123" y="391"/>
                      <a:pt x="123" y="415"/>
                    </a:cubicBezTo>
                    <a:cubicBezTo>
                      <a:pt x="123" y="440"/>
                      <a:pt x="110" y="440"/>
                      <a:pt x="98" y="440"/>
                    </a:cubicBezTo>
                    <a:cubicBezTo>
                      <a:pt x="86" y="440"/>
                      <a:pt x="74" y="440"/>
                      <a:pt x="74" y="464"/>
                    </a:cubicBezTo>
                    <a:cubicBezTo>
                      <a:pt x="25" y="683"/>
                      <a:pt x="1" y="927"/>
                      <a:pt x="1" y="1147"/>
                    </a:cubicBezTo>
                    <a:cubicBezTo>
                      <a:pt x="25" y="1220"/>
                      <a:pt x="25" y="1293"/>
                      <a:pt x="50" y="1366"/>
                    </a:cubicBezTo>
                    <a:cubicBezTo>
                      <a:pt x="50" y="1391"/>
                      <a:pt x="50" y="1391"/>
                      <a:pt x="50" y="1415"/>
                    </a:cubicBezTo>
                    <a:cubicBezTo>
                      <a:pt x="50" y="1415"/>
                      <a:pt x="98" y="1513"/>
                      <a:pt x="147" y="1635"/>
                    </a:cubicBezTo>
                    <a:cubicBezTo>
                      <a:pt x="196" y="1708"/>
                      <a:pt x="245" y="1781"/>
                      <a:pt x="293" y="1854"/>
                    </a:cubicBezTo>
                    <a:lnTo>
                      <a:pt x="318" y="1854"/>
                    </a:lnTo>
                    <a:cubicBezTo>
                      <a:pt x="415" y="1927"/>
                      <a:pt x="318" y="1903"/>
                      <a:pt x="415" y="1976"/>
                    </a:cubicBezTo>
                    <a:cubicBezTo>
                      <a:pt x="440" y="1976"/>
                      <a:pt x="489" y="2000"/>
                      <a:pt x="513" y="2025"/>
                    </a:cubicBezTo>
                    <a:cubicBezTo>
                      <a:pt x="537" y="2049"/>
                      <a:pt x="562" y="2049"/>
                      <a:pt x="610" y="2074"/>
                    </a:cubicBezTo>
                    <a:cubicBezTo>
                      <a:pt x="610" y="2074"/>
                      <a:pt x="659" y="2098"/>
                      <a:pt x="635" y="2098"/>
                    </a:cubicBezTo>
                    <a:cubicBezTo>
                      <a:pt x="635" y="2106"/>
                      <a:pt x="640" y="2109"/>
                      <a:pt x="649" y="2109"/>
                    </a:cubicBezTo>
                    <a:cubicBezTo>
                      <a:pt x="667" y="2109"/>
                      <a:pt x="700" y="2098"/>
                      <a:pt x="732" y="2098"/>
                    </a:cubicBezTo>
                    <a:cubicBezTo>
                      <a:pt x="757" y="2098"/>
                      <a:pt x="732" y="2098"/>
                      <a:pt x="732" y="2074"/>
                    </a:cubicBezTo>
                    <a:lnTo>
                      <a:pt x="806" y="2074"/>
                    </a:lnTo>
                    <a:cubicBezTo>
                      <a:pt x="822" y="2074"/>
                      <a:pt x="827" y="2096"/>
                      <a:pt x="822" y="2103"/>
                    </a:cubicBezTo>
                    <a:lnTo>
                      <a:pt x="822" y="2103"/>
                    </a:lnTo>
                    <a:cubicBezTo>
                      <a:pt x="816" y="2101"/>
                      <a:pt x="811" y="2100"/>
                      <a:pt x="806" y="2098"/>
                    </a:cubicBezTo>
                    <a:lnTo>
                      <a:pt x="806" y="2098"/>
                    </a:lnTo>
                    <a:cubicBezTo>
                      <a:pt x="810" y="2103"/>
                      <a:pt x="814" y="2105"/>
                      <a:pt x="817" y="2105"/>
                    </a:cubicBezTo>
                    <a:cubicBezTo>
                      <a:pt x="819" y="2105"/>
                      <a:pt x="821" y="2104"/>
                      <a:pt x="822" y="2103"/>
                    </a:cubicBezTo>
                    <a:lnTo>
                      <a:pt x="822" y="2103"/>
                    </a:lnTo>
                    <a:cubicBezTo>
                      <a:pt x="854" y="2112"/>
                      <a:pt x="891" y="2116"/>
                      <a:pt x="928" y="2116"/>
                    </a:cubicBezTo>
                    <a:cubicBezTo>
                      <a:pt x="970" y="2116"/>
                      <a:pt x="1013" y="2110"/>
                      <a:pt x="1049" y="2098"/>
                    </a:cubicBezTo>
                    <a:cubicBezTo>
                      <a:pt x="1171" y="2074"/>
                      <a:pt x="1269" y="2049"/>
                      <a:pt x="1367" y="2000"/>
                    </a:cubicBezTo>
                    <a:cubicBezTo>
                      <a:pt x="1537" y="1903"/>
                      <a:pt x="1684" y="1781"/>
                      <a:pt x="1781" y="1610"/>
                    </a:cubicBezTo>
                    <a:cubicBezTo>
                      <a:pt x="1757" y="1610"/>
                      <a:pt x="1732" y="1683"/>
                      <a:pt x="1708" y="1683"/>
                    </a:cubicBezTo>
                    <a:cubicBezTo>
                      <a:pt x="1708" y="1635"/>
                      <a:pt x="1757" y="1635"/>
                      <a:pt x="1757" y="1586"/>
                    </a:cubicBezTo>
                    <a:cubicBezTo>
                      <a:pt x="1757" y="1561"/>
                      <a:pt x="1806" y="1513"/>
                      <a:pt x="1854" y="1513"/>
                    </a:cubicBezTo>
                    <a:lnTo>
                      <a:pt x="1854" y="1488"/>
                    </a:lnTo>
                    <a:lnTo>
                      <a:pt x="1879" y="1464"/>
                    </a:lnTo>
                    <a:cubicBezTo>
                      <a:pt x="1903" y="1366"/>
                      <a:pt x="1903" y="1342"/>
                      <a:pt x="1928" y="1342"/>
                    </a:cubicBezTo>
                    <a:cubicBezTo>
                      <a:pt x="1928" y="1293"/>
                      <a:pt x="1952" y="1269"/>
                      <a:pt x="1952" y="1220"/>
                    </a:cubicBezTo>
                    <a:cubicBezTo>
                      <a:pt x="1952" y="1147"/>
                      <a:pt x="1952" y="1074"/>
                      <a:pt x="1952" y="1000"/>
                    </a:cubicBezTo>
                    <a:cubicBezTo>
                      <a:pt x="1952" y="1000"/>
                      <a:pt x="1952" y="1011"/>
                      <a:pt x="1945" y="1011"/>
                    </a:cubicBezTo>
                    <a:cubicBezTo>
                      <a:pt x="1941" y="1011"/>
                      <a:pt x="1936" y="1009"/>
                      <a:pt x="1928" y="1000"/>
                    </a:cubicBezTo>
                    <a:cubicBezTo>
                      <a:pt x="1903" y="976"/>
                      <a:pt x="1903" y="927"/>
                      <a:pt x="1928" y="903"/>
                    </a:cubicBezTo>
                    <a:cubicBezTo>
                      <a:pt x="1949" y="903"/>
                      <a:pt x="1913" y="826"/>
                      <a:pt x="1888" y="826"/>
                    </a:cubicBezTo>
                    <a:cubicBezTo>
                      <a:pt x="1884" y="826"/>
                      <a:pt x="1881" y="827"/>
                      <a:pt x="1879" y="830"/>
                    </a:cubicBezTo>
                    <a:cubicBezTo>
                      <a:pt x="1879" y="830"/>
                      <a:pt x="1879" y="767"/>
                      <a:pt x="1891" y="767"/>
                    </a:cubicBezTo>
                    <a:cubicBezTo>
                      <a:pt x="1894" y="767"/>
                      <a:pt x="1898" y="771"/>
                      <a:pt x="1903" y="781"/>
                    </a:cubicBezTo>
                    <a:cubicBezTo>
                      <a:pt x="1903" y="757"/>
                      <a:pt x="1879" y="732"/>
                      <a:pt x="1879" y="732"/>
                    </a:cubicBezTo>
                    <a:lnTo>
                      <a:pt x="1879" y="781"/>
                    </a:lnTo>
                    <a:cubicBezTo>
                      <a:pt x="1830" y="683"/>
                      <a:pt x="1830" y="635"/>
                      <a:pt x="1806" y="610"/>
                    </a:cubicBezTo>
                    <a:lnTo>
                      <a:pt x="1806" y="635"/>
                    </a:lnTo>
                    <a:cubicBezTo>
                      <a:pt x="1781" y="586"/>
                      <a:pt x="1757" y="561"/>
                      <a:pt x="1757" y="537"/>
                    </a:cubicBezTo>
                    <a:lnTo>
                      <a:pt x="1757" y="537"/>
                    </a:lnTo>
                    <a:lnTo>
                      <a:pt x="1806" y="561"/>
                    </a:lnTo>
                    <a:cubicBezTo>
                      <a:pt x="1757" y="513"/>
                      <a:pt x="1732" y="464"/>
                      <a:pt x="1684" y="415"/>
                    </a:cubicBezTo>
                    <a:lnTo>
                      <a:pt x="1684" y="440"/>
                    </a:lnTo>
                    <a:cubicBezTo>
                      <a:pt x="1635" y="415"/>
                      <a:pt x="1562" y="318"/>
                      <a:pt x="1464" y="269"/>
                    </a:cubicBezTo>
                    <a:cubicBezTo>
                      <a:pt x="1391" y="196"/>
                      <a:pt x="1318" y="171"/>
                      <a:pt x="1245" y="147"/>
                    </a:cubicBezTo>
                    <a:lnTo>
                      <a:pt x="1245" y="171"/>
                    </a:lnTo>
                    <a:lnTo>
                      <a:pt x="1196" y="147"/>
                    </a:lnTo>
                    <a:cubicBezTo>
                      <a:pt x="1196" y="147"/>
                      <a:pt x="1245" y="122"/>
                      <a:pt x="1245" y="122"/>
                    </a:cubicBezTo>
                    <a:cubicBezTo>
                      <a:pt x="1245" y="122"/>
                      <a:pt x="1147" y="49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56"/>
              <p:cNvSpPr/>
              <p:nvPr/>
            </p:nvSpPr>
            <p:spPr>
              <a:xfrm>
                <a:off x="798475" y="3083700"/>
                <a:ext cx="457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928" extrusionOk="0">
                    <a:moveTo>
                      <a:pt x="927" y="1"/>
                    </a:moveTo>
                    <a:lnTo>
                      <a:pt x="512" y="25"/>
                    </a:lnTo>
                    <a:lnTo>
                      <a:pt x="439" y="98"/>
                    </a:lnTo>
                    <a:lnTo>
                      <a:pt x="390" y="98"/>
                    </a:lnTo>
                    <a:cubicBezTo>
                      <a:pt x="366" y="98"/>
                      <a:pt x="342" y="122"/>
                      <a:pt x="317" y="122"/>
                    </a:cubicBezTo>
                    <a:lnTo>
                      <a:pt x="244" y="171"/>
                    </a:lnTo>
                    <a:cubicBezTo>
                      <a:pt x="206" y="190"/>
                      <a:pt x="182" y="210"/>
                      <a:pt x="162" y="229"/>
                    </a:cubicBezTo>
                    <a:lnTo>
                      <a:pt x="162" y="229"/>
                    </a:lnTo>
                    <a:cubicBezTo>
                      <a:pt x="165" y="226"/>
                      <a:pt x="168" y="223"/>
                      <a:pt x="171" y="220"/>
                    </a:cubicBezTo>
                    <a:lnTo>
                      <a:pt x="171" y="220"/>
                    </a:lnTo>
                    <a:lnTo>
                      <a:pt x="146" y="244"/>
                    </a:lnTo>
                    <a:cubicBezTo>
                      <a:pt x="152" y="239"/>
                      <a:pt x="157" y="234"/>
                      <a:pt x="162" y="229"/>
                    </a:cubicBezTo>
                    <a:lnTo>
                      <a:pt x="162" y="229"/>
                    </a:lnTo>
                    <a:cubicBezTo>
                      <a:pt x="96" y="299"/>
                      <a:pt x="72" y="369"/>
                      <a:pt x="49" y="440"/>
                    </a:cubicBezTo>
                    <a:cubicBezTo>
                      <a:pt x="49" y="464"/>
                      <a:pt x="25" y="488"/>
                      <a:pt x="0" y="513"/>
                    </a:cubicBezTo>
                    <a:lnTo>
                      <a:pt x="0" y="561"/>
                    </a:lnTo>
                    <a:lnTo>
                      <a:pt x="0" y="610"/>
                    </a:lnTo>
                    <a:cubicBezTo>
                      <a:pt x="0" y="610"/>
                      <a:pt x="49" y="635"/>
                      <a:pt x="49" y="683"/>
                    </a:cubicBezTo>
                    <a:cubicBezTo>
                      <a:pt x="73" y="708"/>
                      <a:pt x="73" y="732"/>
                      <a:pt x="98" y="757"/>
                    </a:cubicBezTo>
                    <a:cubicBezTo>
                      <a:pt x="73" y="903"/>
                      <a:pt x="98" y="1049"/>
                      <a:pt x="146" y="1196"/>
                    </a:cubicBezTo>
                    <a:cubicBezTo>
                      <a:pt x="171" y="1342"/>
                      <a:pt x="244" y="1464"/>
                      <a:pt x="317" y="1561"/>
                    </a:cubicBezTo>
                    <a:cubicBezTo>
                      <a:pt x="415" y="1708"/>
                      <a:pt x="561" y="1830"/>
                      <a:pt x="707" y="1927"/>
                    </a:cubicBezTo>
                    <a:lnTo>
                      <a:pt x="1146" y="1927"/>
                    </a:lnTo>
                    <a:cubicBezTo>
                      <a:pt x="1244" y="1854"/>
                      <a:pt x="1317" y="1781"/>
                      <a:pt x="1390" y="1732"/>
                    </a:cubicBezTo>
                    <a:cubicBezTo>
                      <a:pt x="1464" y="1708"/>
                      <a:pt x="1512" y="1659"/>
                      <a:pt x="1561" y="1586"/>
                    </a:cubicBezTo>
                    <a:lnTo>
                      <a:pt x="1561" y="1586"/>
                    </a:lnTo>
                    <a:cubicBezTo>
                      <a:pt x="1553" y="1594"/>
                      <a:pt x="1548" y="1597"/>
                      <a:pt x="1545" y="1597"/>
                    </a:cubicBezTo>
                    <a:cubicBezTo>
                      <a:pt x="1539" y="1597"/>
                      <a:pt x="1545" y="1586"/>
                      <a:pt x="1561" y="1586"/>
                    </a:cubicBezTo>
                    <a:cubicBezTo>
                      <a:pt x="1585" y="1561"/>
                      <a:pt x="1634" y="1513"/>
                      <a:pt x="1634" y="1513"/>
                    </a:cubicBezTo>
                    <a:cubicBezTo>
                      <a:pt x="1634" y="1513"/>
                      <a:pt x="1634" y="1513"/>
                      <a:pt x="1683" y="1415"/>
                    </a:cubicBezTo>
                    <a:cubicBezTo>
                      <a:pt x="1707" y="1391"/>
                      <a:pt x="1707" y="1342"/>
                      <a:pt x="1732" y="1318"/>
                    </a:cubicBezTo>
                    <a:cubicBezTo>
                      <a:pt x="1756" y="1269"/>
                      <a:pt x="1781" y="1196"/>
                      <a:pt x="1805" y="1147"/>
                    </a:cubicBezTo>
                    <a:cubicBezTo>
                      <a:pt x="1829" y="1001"/>
                      <a:pt x="1829" y="854"/>
                      <a:pt x="1781" y="708"/>
                    </a:cubicBezTo>
                    <a:cubicBezTo>
                      <a:pt x="1707" y="586"/>
                      <a:pt x="1634" y="464"/>
                      <a:pt x="1512" y="366"/>
                    </a:cubicBezTo>
                    <a:cubicBezTo>
                      <a:pt x="1464" y="342"/>
                      <a:pt x="1415" y="318"/>
                      <a:pt x="1390" y="269"/>
                    </a:cubicBezTo>
                    <a:lnTo>
                      <a:pt x="1317" y="220"/>
                    </a:lnTo>
                    <a:lnTo>
                      <a:pt x="1244" y="220"/>
                    </a:lnTo>
                    <a:cubicBezTo>
                      <a:pt x="1220" y="171"/>
                      <a:pt x="1195" y="147"/>
                      <a:pt x="1171" y="122"/>
                    </a:cubicBezTo>
                    <a:lnTo>
                      <a:pt x="1122" y="98"/>
                    </a:lnTo>
                    <a:cubicBezTo>
                      <a:pt x="1049" y="49"/>
                      <a:pt x="1000" y="25"/>
                      <a:pt x="9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56"/>
              <p:cNvSpPr/>
              <p:nvPr/>
            </p:nvSpPr>
            <p:spPr>
              <a:xfrm>
                <a:off x="802125" y="3090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56"/>
              <p:cNvSpPr/>
              <p:nvPr/>
            </p:nvSpPr>
            <p:spPr>
              <a:xfrm>
                <a:off x="713700" y="3105650"/>
                <a:ext cx="5002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074" extrusionOk="0">
                    <a:moveTo>
                      <a:pt x="1001" y="1"/>
                    </a:moveTo>
                    <a:cubicBezTo>
                      <a:pt x="928" y="25"/>
                      <a:pt x="879" y="25"/>
                      <a:pt x="830" y="49"/>
                    </a:cubicBezTo>
                    <a:lnTo>
                      <a:pt x="684" y="123"/>
                    </a:lnTo>
                    <a:lnTo>
                      <a:pt x="660" y="123"/>
                    </a:lnTo>
                    <a:cubicBezTo>
                      <a:pt x="538" y="123"/>
                      <a:pt x="416" y="147"/>
                      <a:pt x="318" y="220"/>
                    </a:cubicBezTo>
                    <a:cubicBezTo>
                      <a:pt x="220" y="269"/>
                      <a:pt x="147" y="366"/>
                      <a:pt x="99" y="464"/>
                    </a:cubicBezTo>
                    <a:cubicBezTo>
                      <a:pt x="50" y="537"/>
                      <a:pt x="50" y="610"/>
                      <a:pt x="25" y="683"/>
                    </a:cubicBezTo>
                    <a:lnTo>
                      <a:pt x="25" y="659"/>
                    </a:lnTo>
                    <a:cubicBezTo>
                      <a:pt x="25" y="805"/>
                      <a:pt x="1" y="781"/>
                      <a:pt x="25" y="903"/>
                    </a:cubicBezTo>
                    <a:cubicBezTo>
                      <a:pt x="50" y="903"/>
                      <a:pt x="99" y="1025"/>
                      <a:pt x="123" y="1049"/>
                    </a:cubicBezTo>
                    <a:lnTo>
                      <a:pt x="196" y="1196"/>
                    </a:lnTo>
                    <a:cubicBezTo>
                      <a:pt x="220" y="1244"/>
                      <a:pt x="245" y="1293"/>
                      <a:pt x="245" y="1318"/>
                    </a:cubicBezTo>
                    <a:cubicBezTo>
                      <a:pt x="294" y="1391"/>
                      <a:pt x="367" y="1488"/>
                      <a:pt x="391" y="1537"/>
                    </a:cubicBezTo>
                    <a:cubicBezTo>
                      <a:pt x="440" y="1659"/>
                      <a:pt x="513" y="1781"/>
                      <a:pt x="586" y="1879"/>
                    </a:cubicBezTo>
                    <a:lnTo>
                      <a:pt x="586" y="2001"/>
                    </a:lnTo>
                    <a:cubicBezTo>
                      <a:pt x="660" y="1976"/>
                      <a:pt x="708" y="1927"/>
                      <a:pt x="757" y="1903"/>
                    </a:cubicBezTo>
                    <a:cubicBezTo>
                      <a:pt x="903" y="2025"/>
                      <a:pt x="1099" y="2074"/>
                      <a:pt x="1294" y="2074"/>
                    </a:cubicBezTo>
                    <a:cubicBezTo>
                      <a:pt x="1440" y="2049"/>
                      <a:pt x="1611" y="1976"/>
                      <a:pt x="1708" y="1854"/>
                    </a:cubicBezTo>
                    <a:lnTo>
                      <a:pt x="1830" y="1757"/>
                    </a:lnTo>
                    <a:lnTo>
                      <a:pt x="1928" y="1635"/>
                    </a:lnTo>
                    <a:lnTo>
                      <a:pt x="1928" y="1635"/>
                    </a:lnTo>
                    <a:cubicBezTo>
                      <a:pt x="1909" y="1653"/>
                      <a:pt x="1898" y="1661"/>
                      <a:pt x="1893" y="1661"/>
                    </a:cubicBezTo>
                    <a:cubicBezTo>
                      <a:pt x="1886" y="1661"/>
                      <a:pt x="1898" y="1640"/>
                      <a:pt x="1928" y="1610"/>
                    </a:cubicBezTo>
                    <a:cubicBezTo>
                      <a:pt x="1977" y="1513"/>
                      <a:pt x="1977" y="1488"/>
                      <a:pt x="1977" y="1488"/>
                    </a:cubicBezTo>
                    <a:lnTo>
                      <a:pt x="1977" y="1488"/>
                    </a:lnTo>
                    <a:cubicBezTo>
                      <a:pt x="1977" y="1488"/>
                      <a:pt x="1975" y="1490"/>
                      <a:pt x="1973" y="1490"/>
                    </a:cubicBezTo>
                    <a:cubicBezTo>
                      <a:pt x="1967" y="1490"/>
                      <a:pt x="1958" y="1476"/>
                      <a:pt x="1977" y="1366"/>
                    </a:cubicBezTo>
                    <a:cubicBezTo>
                      <a:pt x="2001" y="1244"/>
                      <a:pt x="2001" y="1122"/>
                      <a:pt x="1977" y="1001"/>
                    </a:cubicBezTo>
                    <a:cubicBezTo>
                      <a:pt x="1928" y="854"/>
                      <a:pt x="1855" y="732"/>
                      <a:pt x="1757" y="610"/>
                    </a:cubicBezTo>
                    <a:cubicBezTo>
                      <a:pt x="1757" y="562"/>
                      <a:pt x="1733" y="513"/>
                      <a:pt x="1708" y="464"/>
                    </a:cubicBezTo>
                    <a:lnTo>
                      <a:pt x="1659" y="391"/>
                    </a:lnTo>
                    <a:cubicBezTo>
                      <a:pt x="1659" y="391"/>
                      <a:pt x="1659" y="366"/>
                      <a:pt x="1635" y="342"/>
                    </a:cubicBezTo>
                    <a:cubicBezTo>
                      <a:pt x="1635" y="318"/>
                      <a:pt x="1611" y="293"/>
                      <a:pt x="1586" y="269"/>
                    </a:cubicBezTo>
                    <a:cubicBezTo>
                      <a:pt x="1586" y="244"/>
                      <a:pt x="1562" y="220"/>
                      <a:pt x="1562" y="220"/>
                    </a:cubicBezTo>
                    <a:cubicBezTo>
                      <a:pt x="1538" y="196"/>
                      <a:pt x="1513" y="171"/>
                      <a:pt x="1513" y="171"/>
                    </a:cubicBezTo>
                    <a:cubicBezTo>
                      <a:pt x="1464" y="123"/>
                      <a:pt x="1416" y="98"/>
                      <a:pt x="1367" y="74"/>
                    </a:cubicBezTo>
                    <a:cubicBezTo>
                      <a:pt x="1318" y="49"/>
                      <a:pt x="1245" y="25"/>
                      <a:pt x="11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56"/>
              <p:cNvSpPr/>
              <p:nvPr/>
            </p:nvSpPr>
            <p:spPr>
              <a:xfrm>
                <a:off x="790550" y="3185225"/>
                <a:ext cx="48175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2249" extrusionOk="0">
                    <a:moveTo>
                      <a:pt x="829" y="988"/>
                    </a:moveTo>
                    <a:cubicBezTo>
                      <a:pt x="829" y="988"/>
                      <a:pt x="829" y="1013"/>
                      <a:pt x="854" y="1013"/>
                    </a:cubicBezTo>
                    <a:cubicBezTo>
                      <a:pt x="854" y="1037"/>
                      <a:pt x="854" y="1037"/>
                      <a:pt x="829" y="1037"/>
                    </a:cubicBezTo>
                    <a:cubicBezTo>
                      <a:pt x="805" y="1037"/>
                      <a:pt x="829" y="1013"/>
                      <a:pt x="829" y="988"/>
                    </a:cubicBezTo>
                    <a:close/>
                    <a:moveTo>
                      <a:pt x="735" y="0"/>
                    </a:moveTo>
                    <a:cubicBezTo>
                      <a:pt x="665" y="0"/>
                      <a:pt x="598" y="13"/>
                      <a:pt x="537" y="37"/>
                    </a:cubicBezTo>
                    <a:cubicBezTo>
                      <a:pt x="366" y="135"/>
                      <a:pt x="220" y="281"/>
                      <a:pt x="171" y="452"/>
                    </a:cubicBezTo>
                    <a:lnTo>
                      <a:pt x="171" y="427"/>
                    </a:lnTo>
                    <a:cubicBezTo>
                      <a:pt x="122" y="500"/>
                      <a:pt x="98" y="598"/>
                      <a:pt x="73" y="671"/>
                    </a:cubicBezTo>
                    <a:cubicBezTo>
                      <a:pt x="73" y="720"/>
                      <a:pt x="49" y="769"/>
                      <a:pt x="49" y="817"/>
                    </a:cubicBezTo>
                    <a:cubicBezTo>
                      <a:pt x="49" y="866"/>
                      <a:pt x="49" y="939"/>
                      <a:pt x="24" y="988"/>
                    </a:cubicBezTo>
                    <a:cubicBezTo>
                      <a:pt x="0" y="1159"/>
                      <a:pt x="24" y="1354"/>
                      <a:pt x="73" y="1525"/>
                    </a:cubicBezTo>
                    <a:lnTo>
                      <a:pt x="73" y="1500"/>
                    </a:lnTo>
                    <a:cubicBezTo>
                      <a:pt x="98" y="1574"/>
                      <a:pt x="122" y="1671"/>
                      <a:pt x="122" y="1744"/>
                    </a:cubicBezTo>
                    <a:cubicBezTo>
                      <a:pt x="124" y="1742"/>
                      <a:pt x="127" y="1741"/>
                      <a:pt x="130" y="1741"/>
                    </a:cubicBezTo>
                    <a:cubicBezTo>
                      <a:pt x="159" y="1741"/>
                      <a:pt x="222" y="1844"/>
                      <a:pt x="244" y="1866"/>
                    </a:cubicBezTo>
                    <a:cubicBezTo>
                      <a:pt x="293" y="1915"/>
                      <a:pt x="342" y="1964"/>
                      <a:pt x="390" y="1988"/>
                    </a:cubicBezTo>
                    <a:cubicBezTo>
                      <a:pt x="439" y="2037"/>
                      <a:pt x="488" y="2086"/>
                      <a:pt x="561" y="2110"/>
                    </a:cubicBezTo>
                    <a:cubicBezTo>
                      <a:pt x="634" y="2159"/>
                      <a:pt x="683" y="2183"/>
                      <a:pt x="756" y="2208"/>
                    </a:cubicBezTo>
                    <a:lnTo>
                      <a:pt x="854" y="2232"/>
                    </a:lnTo>
                    <a:lnTo>
                      <a:pt x="927" y="2232"/>
                    </a:lnTo>
                    <a:cubicBezTo>
                      <a:pt x="1008" y="2242"/>
                      <a:pt x="1089" y="2248"/>
                      <a:pt x="1169" y="2248"/>
                    </a:cubicBezTo>
                    <a:cubicBezTo>
                      <a:pt x="1284" y="2248"/>
                      <a:pt x="1398" y="2236"/>
                      <a:pt x="1512" y="2208"/>
                    </a:cubicBezTo>
                    <a:lnTo>
                      <a:pt x="1659" y="2208"/>
                    </a:lnTo>
                    <a:cubicBezTo>
                      <a:pt x="1659" y="2086"/>
                      <a:pt x="1659" y="1988"/>
                      <a:pt x="1634" y="1891"/>
                    </a:cubicBezTo>
                    <a:lnTo>
                      <a:pt x="1634" y="1842"/>
                    </a:lnTo>
                    <a:cubicBezTo>
                      <a:pt x="1707" y="1793"/>
                      <a:pt x="1756" y="1720"/>
                      <a:pt x="1805" y="1622"/>
                    </a:cubicBezTo>
                    <a:cubicBezTo>
                      <a:pt x="1854" y="1549"/>
                      <a:pt x="1902" y="1427"/>
                      <a:pt x="1927" y="1330"/>
                    </a:cubicBezTo>
                    <a:lnTo>
                      <a:pt x="1927" y="1330"/>
                    </a:lnTo>
                    <a:cubicBezTo>
                      <a:pt x="1917" y="1350"/>
                      <a:pt x="1911" y="1358"/>
                      <a:pt x="1907" y="1358"/>
                    </a:cubicBezTo>
                    <a:cubicBezTo>
                      <a:pt x="1902" y="1358"/>
                      <a:pt x="1902" y="1344"/>
                      <a:pt x="1902" y="1330"/>
                    </a:cubicBezTo>
                    <a:cubicBezTo>
                      <a:pt x="1927" y="1183"/>
                      <a:pt x="1902" y="1183"/>
                      <a:pt x="1902" y="1183"/>
                    </a:cubicBezTo>
                    <a:cubicBezTo>
                      <a:pt x="1902" y="1159"/>
                      <a:pt x="1902" y="1183"/>
                      <a:pt x="1878" y="1013"/>
                    </a:cubicBezTo>
                    <a:cubicBezTo>
                      <a:pt x="1805" y="744"/>
                      <a:pt x="1659" y="500"/>
                      <a:pt x="1439" y="305"/>
                    </a:cubicBezTo>
                    <a:lnTo>
                      <a:pt x="1342" y="232"/>
                    </a:lnTo>
                    <a:lnTo>
                      <a:pt x="1220" y="159"/>
                    </a:lnTo>
                    <a:cubicBezTo>
                      <a:pt x="1171" y="135"/>
                      <a:pt x="1146" y="110"/>
                      <a:pt x="1098" y="86"/>
                    </a:cubicBezTo>
                    <a:cubicBezTo>
                      <a:pt x="1049" y="61"/>
                      <a:pt x="1000" y="37"/>
                      <a:pt x="951" y="37"/>
                    </a:cubicBezTo>
                    <a:cubicBezTo>
                      <a:pt x="878" y="13"/>
                      <a:pt x="805" y="0"/>
                      <a:pt x="7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56"/>
              <p:cNvSpPr/>
              <p:nvPr/>
            </p:nvSpPr>
            <p:spPr>
              <a:xfrm>
                <a:off x="716750" y="3227600"/>
                <a:ext cx="47600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2019" extrusionOk="0">
                    <a:moveTo>
                      <a:pt x="611" y="0"/>
                    </a:moveTo>
                    <a:cubicBezTo>
                      <a:pt x="613" y="3"/>
                      <a:pt x="616" y="6"/>
                      <a:pt x="619" y="9"/>
                    </a:cubicBezTo>
                    <a:lnTo>
                      <a:pt x="619" y="9"/>
                    </a:lnTo>
                    <a:lnTo>
                      <a:pt x="635" y="0"/>
                    </a:lnTo>
                    <a:close/>
                    <a:moveTo>
                      <a:pt x="619" y="9"/>
                    </a:moveTo>
                    <a:lnTo>
                      <a:pt x="123" y="269"/>
                    </a:lnTo>
                    <a:cubicBezTo>
                      <a:pt x="123" y="318"/>
                      <a:pt x="123" y="366"/>
                      <a:pt x="123" y="415"/>
                    </a:cubicBezTo>
                    <a:lnTo>
                      <a:pt x="123" y="683"/>
                    </a:lnTo>
                    <a:cubicBezTo>
                      <a:pt x="123" y="708"/>
                      <a:pt x="123" y="708"/>
                      <a:pt x="123" y="732"/>
                    </a:cubicBezTo>
                    <a:cubicBezTo>
                      <a:pt x="123" y="732"/>
                      <a:pt x="98" y="732"/>
                      <a:pt x="98" y="757"/>
                    </a:cubicBezTo>
                    <a:cubicBezTo>
                      <a:pt x="74" y="830"/>
                      <a:pt x="50" y="879"/>
                      <a:pt x="25" y="952"/>
                    </a:cubicBezTo>
                    <a:cubicBezTo>
                      <a:pt x="25" y="1000"/>
                      <a:pt x="1" y="1049"/>
                      <a:pt x="1" y="1074"/>
                    </a:cubicBezTo>
                    <a:cubicBezTo>
                      <a:pt x="1" y="1147"/>
                      <a:pt x="1" y="1196"/>
                      <a:pt x="1" y="1244"/>
                    </a:cubicBezTo>
                    <a:cubicBezTo>
                      <a:pt x="1" y="1464"/>
                      <a:pt x="98" y="1659"/>
                      <a:pt x="245" y="1805"/>
                    </a:cubicBezTo>
                    <a:cubicBezTo>
                      <a:pt x="318" y="1878"/>
                      <a:pt x="416" y="1952"/>
                      <a:pt x="538" y="1976"/>
                    </a:cubicBezTo>
                    <a:cubicBezTo>
                      <a:pt x="562" y="1976"/>
                      <a:pt x="562" y="2000"/>
                      <a:pt x="586" y="2000"/>
                    </a:cubicBezTo>
                    <a:cubicBezTo>
                      <a:pt x="635" y="2013"/>
                      <a:pt x="690" y="2019"/>
                      <a:pt x="745" y="2019"/>
                    </a:cubicBezTo>
                    <a:cubicBezTo>
                      <a:pt x="800" y="2019"/>
                      <a:pt x="855" y="2013"/>
                      <a:pt x="903" y="2000"/>
                    </a:cubicBezTo>
                    <a:cubicBezTo>
                      <a:pt x="1001" y="2000"/>
                      <a:pt x="1123" y="1976"/>
                      <a:pt x="1220" y="1952"/>
                    </a:cubicBezTo>
                    <a:lnTo>
                      <a:pt x="1220" y="1927"/>
                    </a:lnTo>
                    <a:cubicBezTo>
                      <a:pt x="1256" y="1909"/>
                      <a:pt x="1269" y="1905"/>
                      <a:pt x="1276" y="1905"/>
                    </a:cubicBezTo>
                    <a:cubicBezTo>
                      <a:pt x="1283" y="1905"/>
                      <a:pt x="1283" y="1910"/>
                      <a:pt x="1298" y="1910"/>
                    </a:cubicBezTo>
                    <a:cubicBezTo>
                      <a:pt x="1307" y="1910"/>
                      <a:pt x="1320" y="1908"/>
                      <a:pt x="1342" y="1903"/>
                    </a:cubicBezTo>
                    <a:cubicBezTo>
                      <a:pt x="1342" y="1830"/>
                      <a:pt x="1489" y="1830"/>
                      <a:pt x="1489" y="1781"/>
                    </a:cubicBezTo>
                    <a:cubicBezTo>
                      <a:pt x="1489" y="1781"/>
                      <a:pt x="1537" y="1757"/>
                      <a:pt x="1537" y="1757"/>
                    </a:cubicBezTo>
                    <a:cubicBezTo>
                      <a:pt x="1537" y="1760"/>
                      <a:pt x="1538" y="1761"/>
                      <a:pt x="1540" y="1761"/>
                    </a:cubicBezTo>
                    <a:cubicBezTo>
                      <a:pt x="1551" y="1761"/>
                      <a:pt x="1590" y="1704"/>
                      <a:pt x="1611" y="1683"/>
                    </a:cubicBezTo>
                    <a:cubicBezTo>
                      <a:pt x="1619" y="1675"/>
                      <a:pt x="1621" y="1673"/>
                      <a:pt x="1621" y="1673"/>
                    </a:cubicBezTo>
                    <a:cubicBezTo>
                      <a:pt x="1619" y="1673"/>
                      <a:pt x="1603" y="1683"/>
                      <a:pt x="1586" y="1683"/>
                    </a:cubicBezTo>
                    <a:lnTo>
                      <a:pt x="1635" y="1635"/>
                    </a:lnTo>
                    <a:cubicBezTo>
                      <a:pt x="1647" y="1622"/>
                      <a:pt x="1659" y="1616"/>
                      <a:pt x="1666" y="1616"/>
                    </a:cubicBezTo>
                    <a:cubicBezTo>
                      <a:pt x="1672" y="1616"/>
                      <a:pt x="1672" y="1622"/>
                      <a:pt x="1659" y="1635"/>
                    </a:cubicBezTo>
                    <a:cubicBezTo>
                      <a:pt x="1733" y="1561"/>
                      <a:pt x="1781" y="1464"/>
                      <a:pt x="1830" y="1366"/>
                    </a:cubicBezTo>
                    <a:cubicBezTo>
                      <a:pt x="1879" y="1244"/>
                      <a:pt x="1903" y="1074"/>
                      <a:pt x="1879" y="927"/>
                    </a:cubicBezTo>
                    <a:cubicBezTo>
                      <a:pt x="1855" y="781"/>
                      <a:pt x="1781" y="635"/>
                      <a:pt x="1684" y="513"/>
                    </a:cubicBezTo>
                    <a:cubicBezTo>
                      <a:pt x="1611" y="464"/>
                      <a:pt x="1537" y="415"/>
                      <a:pt x="1464" y="366"/>
                    </a:cubicBezTo>
                    <a:lnTo>
                      <a:pt x="1464" y="366"/>
                    </a:lnTo>
                    <a:cubicBezTo>
                      <a:pt x="1464" y="415"/>
                      <a:pt x="1513" y="439"/>
                      <a:pt x="1513" y="464"/>
                    </a:cubicBezTo>
                    <a:cubicBezTo>
                      <a:pt x="1489" y="439"/>
                      <a:pt x="1464" y="415"/>
                      <a:pt x="1440" y="415"/>
                    </a:cubicBezTo>
                    <a:cubicBezTo>
                      <a:pt x="1416" y="415"/>
                      <a:pt x="1367" y="342"/>
                      <a:pt x="1367" y="293"/>
                    </a:cubicBezTo>
                    <a:lnTo>
                      <a:pt x="1342" y="293"/>
                    </a:lnTo>
                    <a:lnTo>
                      <a:pt x="1342" y="269"/>
                    </a:lnTo>
                    <a:cubicBezTo>
                      <a:pt x="1294" y="244"/>
                      <a:pt x="1220" y="220"/>
                      <a:pt x="1172" y="171"/>
                    </a:cubicBezTo>
                    <a:cubicBezTo>
                      <a:pt x="1098" y="147"/>
                      <a:pt x="1050" y="147"/>
                      <a:pt x="1001" y="122"/>
                    </a:cubicBezTo>
                    <a:cubicBezTo>
                      <a:pt x="996" y="118"/>
                      <a:pt x="994" y="116"/>
                      <a:pt x="994" y="116"/>
                    </a:cubicBezTo>
                    <a:lnTo>
                      <a:pt x="994" y="116"/>
                    </a:lnTo>
                    <a:cubicBezTo>
                      <a:pt x="993" y="116"/>
                      <a:pt x="1020" y="147"/>
                      <a:pt x="1001" y="147"/>
                    </a:cubicBezTo>
                    <a:cubicBezTo>
                      <a:pt x="977" y="147"/>
                      <a:pt x="952" y="147"/>
                      <a:pt x="952" y="122"/>
                    </a:cubicBezTo>
                    <a:cubicBezTo>
                      <a:pt x="952" y="98"/>
                      <a:pt x="928" y="86"/>
                      <a:pt x="906" y="86"/>
                    </a:cubicBezTo>
                    <a:cubicBezTo>
                      <a:pt x="888" y="86"/>
                      <a:pt x="872" y="95"/>
                      <a:pt x="876" y="113"/>
                    </a:cubicBezTo>
                    <a:lnTo>
                      <a:pt x="876" y="113"/>
                    </a:lnTo>
                    <a:cubicBezTo>
                      <a:pt x="862" y="92"/>
                      <a:pt x="812" y="74"/>
                      <a:pt x="855" y="74"/>
                    </a:cubicBezTo>
                    <a:cubicBezTo>
                      <a:pt x="830" y="74"/>
                      <a:pt x="806" y="49"/>
                      <a:pt x="806" y="49"/>
                    </a:cubicBezTo>
                    <a:lnTo>
                      <a:pt x="806" y="49"/>
                    </a:lnTo>
                    <a:lnTo>
                      <a:pt x="830" y="74"/>
                    </a:lnTo>
                    <a:cubicBezTo>
                      <a:pt x="757" y="49"/>
                      <a:pt x="733" y="25"/>
                      <a:pt x="684" y="25"/>
                    </a:cubicBezTo>
                    <a:lnTo>
                      <a:pt x="708" y="49"/>
                    </a:lnTo>
                    <a:cubicBezTo>
                      <a:pt x="665" y="49"/>
                      <a:pt x="641" y="30"/>
                      <a:pt x="619" y="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56"/>
              <p:cNvSpPr/>
              <p:nvPr/>
            </p:nvSpPr>
            <p:spPr>
              <a:xfrm>
                <a:off x="646025" y="3015400"/>
                <a:ext cx="4087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962" extrusionOk="0">
                    <a:moveTo>
                      <a:pt x="659" y="1"/>
                    </a:moveTo>
                    <a:cubicBezTo>
                      <a:pt x="513" y="25"/>
                      <a:pt x="367" y="123"/>
                      <a:pt x="269" y="220"/>
                    </a:cubicBezTo>
                    <a:cubicBezTo>
                      <a:pt x="196" y="294"/>
                      <a:pt x="147" y="367"/>
                      <a:pt x="98" y="464"/>
                    </a:cubicBezTo>
                    <a:cubicBezTo>
                      <a:pt x="50" y="586"/>
                      <a:pt x="25" y="684"/>
                      <a:pt x="25" y="806"/>
                    </a:cubicBezTo>
                    <a:cubicBezTo>
                      <a:pt x="1" y="879"/>
                      <a:pt x="1" y="952"/>
                      <a:pt x="25" y="1001"/>
                    </a:cubicBezTo>
                    <a:cubicBezTo>
                      <a:pt x="25" y="1147"/>
                      <a:pt x="74" y="1294"/>
                      <a:pt x="147" y="1415"/>
                    </a:cubicBezTo>
                    <a:cubicBezTo>
                      <a:pt x="220" y="1562"/>
                      <a:pt x="318" y="1684"/>
                      <a:pt x="464" y="1781"/>
                    </a:cubicBezTo>
                    <a:cubicBezTo>
                      <a:pt x="562" y="1879"/>
                      <a:pt x="708" y="1952"/>
                      <a:pt x="830" y="1952"/>
                    </a:cubicBezTo>
                    <a:cubicBezTo>
                      <a:pt x="860" y="1958"/>
                      <a:pt x="891" y="1961"/>
                      <a:pt x="921" y="1961"/>
                    </a:cubicBezTo>
                    <a:cubicBezTo>
                      <a:pt x="1011" y="1961"/>
                      <a:pt x="1098" y="1934"/>
                      <a:pt x="1171" y="1879"/>
                    </a:cubicBezTo>
                    <a:cubicBezTo>
                      <a:pt x="1245" y="1879"/>
                      <a:pt x="1293" y="1830"/>
                      <a:pt x="1342" y="1781"/>
                    </a:cubicBezTo>
                    <a:cubicBezTo>
                      <a:pt x="1318" y="1781"/>
                      <a:pt x="1318" y="1781"/>
                      <a:pt x="1342" y="1757"/>
                    </a:cubicBezTo>
                    <a:cubicBezTo>
                      <a:pt x="1415" y="1684"/>
                      <a:pt x="1415" y="1684"/>
                      <a:pt x="1415" y="1684"/>
                    </a:cubicBezTo>
                    <a:cubicBezTo>
                      <a:pt x="1415" y="1659"/>
                      <a:pt x="1415" y="1684"/>
                      <a:pt x="1440" y="1586"/>
                    </a:cubicBezTo>
                    <a:cubicBezTo>
                      <a:pt x="1488" y="1464"/>
                      <a:pt x="1513" y="1415"/>
                      <a:pt x="1537" y="1294"/>
                    </a:cubicBezTo>
                    <a:cubicBezTo>
                      <a:pt x="1562" y="1220"/>
                      <a:pt x="1586" y="1172"/>
                      <a:pt x="1586" y="1098"/>
                    </a:cubicBezTo>
                    <a:cubicBezTo>
                      <a:pt x="1610" y="1050"/>
                      <a:pt x="1610" y="976"/>
                      <a:pt x="1635" y="903"/>
                    </a:cubicBezTo>
                    <a:cubicBezTo>
                      <a:pt x="1635" y="830"/>
                      <a:pt x="1635" y="781"/>
                      <a:pt x="1635" y="708"/>
                    </a:cubicBezTo>
                    <a:lnTo>
                      <a:pt x="1635" y="586"/>
                    </a:lnTo>
                    <a:lnTo>
                      <a:pt x="1610" y="489"/>
                    </a:lnTo>
                    <a:cubicBezTo>
                      <a:pt x="1586" y="416"/>
                      <a:pt x="1562" y="318"/>
                      <a:pt x="1513" y="245"/>
                    </a:cubicBezTo>
                    <a:cubicBezTo>
                      <a:pt x="1440" y="147"/>
                      <a:pt x="1318" y="98"/>
                      <a:pt x="1196" y="74"/>
                    </a:cubicBezTo>
                    <a:lnTo>
                      <a:pt x="1025" y="74"/>
                    </a:lnTo>
                    <a:cubicBezTo>
                      <a:pt x="903" y="25"/>
                      <a:pt x="781" y="1"/>
                      <a:pt x="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56"/>
              <p:cNvSpPr/>
              <p:nvPr/>
            </p:nvSpPr>
            <p:spPr>
              <a:xfrm>
                <a:off x="734450" y="3011150"/>
                <a:ext cx="402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1610" h="2342" extrusionOk="0">
                    <a:moveTo>
                      <a:pt x="708" y="0"/>
                    </a:moveTo>
                    <a:lnTo>
                      <a:pt x="98" y="171"/>
                    </a:lnTo>
                    <a:cubicBezTo>
                      <a:pt x="49" y="342"/>
                      <a:pt x="0" y="512"/>
                      <a:pt x="25" y="707"/>
                    </a:cubicBezTo>
                    <a:cubicBezTo>
                      <a:pt x="25" y="829"/>
                      <a:pt x="25" y="976"/>
                      <a:pt x="73" y="1098"/>
                    </a:cubicBezTo>
                    <a:cubicBezTo>
                      <a:pt x="122" y="1293"/>
                      <a:pt x="195" y="1488"/>
                      <a:pt x="293" y="1659"/>
                    </a:cubicBezTo>
                    <a:cubicBezTo>
                      <a:pt x="390" y="1854"/>
                      <a:pt x="537" y="2000"/>
                      <a:pt x="732" y="2122"/>
                    </a:cubicBezTo>
                    <a:cubicBezTo>
                      <a:pt x="756" y="2171"/>
                      <a:pt x="805" y="2220"/>
                      <a:pt x="854" y="2244"/>
                    </a:cubicBezTo>
                    <a:cubicBezTo>
                      <a:pt x="842" y="2232"/>
                      <a:pt x="842" y="2226"/>
                      <a:pt x="845" y="2226"/>
                    </a:cubicBezTo>
                    <a:cubicBezTo>
                      <a:pt x="848" y="2226"/>
                      <a:pt x="854" y="2232"/>
                      <a:pt x="854" y="2244"/>
                    </a:cubicBezTo>
                    <a:cubicBezTo>
                      <a:pt x="911" y="2272"/>
                      <a:pt x="923" y="2279"/>
                      <a:pt x="928" y="2279"/>
                    </a:cubicBezTo>
                    <a:cubicBezTo>
                      <a:pt x="931" y="2279"/>
                      <a:pt x="929" y="2275"/>
                      <a:pt x="940" y="2275"/>
                    </a:cubicBezTo>
                    <a:cubicBezTo>
                      <a:pt x="951" y="2275"/>
                      <a:pt x="974" y="2278"/>
                      <a:pt x="1025" y="2293"/>
                    </a:cubicBezTo>
                    <a:lnTo>
                      <a:pt x="1147" y="2342"/>
                    </a:lnTo>
                    <a:lnTo>
                      <a:pt x="1537" y="2122"/>
                    </a:lnTo>
                    <a:cubicBezTo>
                      <a:pt x="1586" y="1951"/>
                      <a:pt x="1610" y="1756"/>
                      <a:pt x="1610" y="1585"/>
                    </a:cubicBezTo>
                    <a:cubicBezTo>
                      <a:pt x="1586" y="1439"/>
                      <a:pt x="1537" y="1293"/>
                      <a:pt x="1512" y="1171"/>
                    </a:cubicBezTo>
                    <a:cubicBezTo>
                      <a:pt x="1464" y="1073"/>
                      <a:pt x="1415" y="1000"/>
                      <a:pt x="1366" y="927"/>
                    </a:cubicBezTo>
                    <a:cubicBezTo>
                      <a:pt x="1342" y="903"/>
                      <a:pt x="1293" y="854"/>
                      <a:pt x="1220" y="781"/>
                    </a:cubicBezTo>
                    <a:cubicBezTo>
                      <a:pt x="1220" y="781"/>
                      <a:pt x="1220" y="756"/>
                      <a:pt x="1220" y="756"/>
                    </a:cubicBezTo>
                    <a:cubicBezTo>
                      <a:pt x="1220" y="659"/>
                      <a:pt x="1171" y="610"/>
                      <a:pt x="1147" y="537"/>
                    </a:cubicBezTo>
                    <a:cubicBezTo>
                      <a:pt x="1122" y="464"/>
                      <a:pt x="1098" y="415"/>
                      <a:pt x="1073" y="390"/>
                    </a:cubicBezTo>
                    <a:cubicBezTo>
                      <a:pt x="1049" y="342"/>
                      <a:pt x="1000" y="293"/>
                      <a:pt x="976" y="220"/>
                    </a:cubicBezTo>
                    <a:cubicBezTo>
                      <a:pt x="976" y="220"/>
                      <a:pt x="951" y="195"/>
                      <a:pt x="951" y="195"/>
                    </a:cubicBezTo>
                    <a:cubicBezTo>
                      <a:pt x="878" y="122"/>
                      <a:pt x="805" y="49"/>
                      <a:pt x="7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1399325"/>
      </p:ext>
    </p:extLst>
  </p:cSld>
  <p:clrMapOvr>
    <a:masterClrMapping/>
  </p:clrMapOvr>
</p:sld>
</file>

<file path=ppt/theme/theme1.xml><?xml version="1.0" encoding="utf-8"?>
<a:theme xmlns:a="http://schemas.openxmlformats.org/drawingml/2006/main" name="Non Profit Company Marketing Plan XL by Slidesgo">
  <a:themeElements>
    <a:clrScheme name="Simple Light">
      <a:dk1>
        <a:srgbClr val="0F1C4D"/>
      </a:dk1>
      <a:lt1>
        <a:srgbClr val="FFFFFF"/>
      </a:lt1>
      <a:dk2>
        <a:srgbClr val="FFE4DF"/>
      </a:dk2>
      <a:lt2>
        <a:srgbClr val="F8AC5E"/>
      </a:lt2>
      <a:accent1>
        <a:srgbClr val="0141B3"/>
      </a:accent1>
      <a:accent2>
        <a:srgbClr val="F3D5B9"/>
      </a:accent2>
      <a:accent3>
        <a:srgbClr val="E7654B"/>
      </a:accent3>
      <a:accent4>
        <a:srgbClr val="924430"/>
      </a:accent4>
      <a:accent5>
        <a:srgbClr val="F7A285"/>
      </a:accent5>
      <a:accent6>
        <a:srgbClr val="642A1F"/>
      </a:accent6>
      <a:hlink>
        <a:srgbClr val="0141B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3C383A99FF864ABF26D3EBDDF33951" ma:contentTypeVersion="4" ma:contentTypeDescription="Crée un document." ma:contentTypeScope="" ma:versionID="0bea712ca56fbc87285c9beea3cae217">
  <xsd:schema xmlns:xsd="http://www.w3.org/2001/XMLSchema" xmlns:xs="http://www.w3.org/2001/XMLSchema" xmlns:p="http://schemas.microsoft.com/office/2006/metadata/properties" xmlns:ns2="ca4a0afe-e303-4d8c-87cc-8737fa69d500" targetNamespace="http://schemas.microsoft.com/office/2006/metadata/properties" ma:root="true" ma:fieldsID="3db92eedadcf4c8a25464edf6f3bb3b3" ns2:_="">
    <xsd:import namespace="ca4a0afe-e303-4d8c-87cc-8737fa69d5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a0afe-e303-4d8c-87cc-8737fa69d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E69FE1-7B2B-465F-9995-C924FBB7DA80}"/>
</file>

<file path=customXml/itemProps2.xml><?xml version="1.0" encoding="utf-8"?>
<ds:datastoreItem xmlns:ds="http://schemas.openxmlformats.org/officeDocument/2006/customXml" ds:itemID="{5C2FE744-D24C-4432-99A2-F87B36E168FD}"/>
</file>

<file path=customXml/itemProps3.xml><?xml version="1.0" encoding="utf-8"?>
<ds:datastoreItem xmlns:ds="http://schemas.openxmlformats.org/officeDocument/2006/customXml" ds:itemID="{EF2A52AA-A686-426C-AEFC-E232D03DD43F}"/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404</Words>
  <Application>Microsoft Office PowerPoint</Application>
  <PresentationFormat>Affichage à l'écran (16:9)</PresentationFormat>
  <Paragraphs>75</Paragraphs>
  <Slides>17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7" baseType="lpstr">
      <vt:lpstr>Arial</vt:lpstr>
      <vt:lpstr>Fira Sans Extra Condensed Medium</vt:lpstr>
      <vt:lpstr>Karla</vt:lpstr>
      <vt:lpstr>Lemonada</vt:lpstr>
      <vt:lpstr>Lemonada Medium</vt:lpstr>
      <vt:lpstr>Modern Love Caps</vt:lpstr>
      <vt:lpstr>Mystical Woods Rough Script</vt:lpstr>
      <vt:lpstr>Oswald</vt:lpstr>
      <vt:lpstr>Roboto Condensed Light</vt:lpstr>
      <vt:lpstr>Non Profit Company Marketing Plan XL by Slidesgo</vt:lpstr>
      <vt:lpstr> À COEUR OUVERT:</vt:lpstr>
      <vt:lpstr>Comment arriver à nous préparer en tant qu’individu? </vt:lpstr>
      <vt:lpstr>Introduction https://ici.radio-canada.ca/info/videos/1-8735012/nouveaux-arrivants-integration-par-education-a-cite-jeunes-a-m-sormany</vt:lpstr>
      <vt:lpstr>Présentations personnelles </vt:lpstr>
      <vt:lpstr>Mehdi Rachid Mami</vt:lpstr>
      <vt:lpstr>Présentation PowerPoint</vt:lpstr>
      <vt:lpstr>Pierre Junior Agouda</vt:lpstr>
      <vt:lpstr>Présentation PowerPoint</vt:lpstr>
      <vt:lpstr>Rosalie Clavet Lebel</vt:lpstr>
      <vt:lpstr>Présentation PowerPoint</vt:lpstr>
      <vt:lpstr>Questions pour mehdi et pierre</vt:lpstr>
      <vt:lpstr>Marjolaine Levesque</vt:lpstr>
      <vt:lpstr>Présentation PowerPoint</vt:lpstr>
      <vt:lpstr>Présentation PowerPoint</vt:lpstr>
      <vt:lpstr>Présentation PowerPoint</vt:lpstr>
      <vt:lpstr>Présentation PowerPoint</vt:lpstr>
      <vt:lpstr>  Questions  ???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À COEUR OUVERT:</dc:title>
  <dc:creator>Bergeron, Chantal (EECD/EDPE)</dc:creator>
  <cp:lastModifiedBy>Bergeron, Chantal (EECD/EDPE)</cp:lastModifiedBy>
  <cp:revision>93</cp:revision>
  <dcterms:modified xsi:type="dcterms:W3CDTF">2023-09-01T14:40:01Z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0x010100B93C383A99FF864ABF26D3EBDDF33951</vt:lpwstr>
  </property>
</Properties>
</file>