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4"/>
    <p:sldMasterId id="2147483682" r:id="rId5"/>
    <p:sldMasterId id="2147483648" r:id="rId6"/>
  </p:sldMasterIdLst>
  <p:notesMasterIdLst>
    <p:notesMasterId r:id="rId20"/>
  </p:notesMasterIdLst>
  <p:sldIdLst>
    <p:sldId id="321" r:id="rId7"/>
    <p:sldId id="312" r:id="rId8"/>
    <p:sldId id="313" r:id="rId9"/>
    <p:sldId id="311" r:id="rId10"/>
    <p:sldId id="308" r:id="rId11"/>
    <p:sldId id="314" r:id="rId12"/>
    <p:sldId id="322" r:id="rId13"/>
    <p:sldId id="315" r:id="rId14"/>
    <p:sldId id="316" r:id="rId15"/>
    <p:sldId id="317" r:id="rId16"/>
    <p:sldId id="318" r:id="rId17"/>
    <p:sldId id="319" r:id="rId18"/>
    <p:sldId id="320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Medium" panose="00000600000000000000" pitchFamily="2" charset="0"/>
      <p:regular r:id="rId31"/>
      <p:bold r:id="rId32"/>
      <p:italic r:id="rId33"/>
      <p:boldItalic r:id="rId34"/>
    </p:embeddedFont>
    <p:embeddedFont>
      <p:font typeface="Questrial" pitchFamily="2" charset="0"/>
      <p:regular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5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E7D57B-1CD2-48C0-BC54-B24D149218F7}">
  <a:tblStyle styleId="{F3E7D57B-1CD2-48C0-BC54-B24D149218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696" autoAdjust="0"/>
  </p:normalViewPr>
  <p:slideViewPr>
    <p:cSldViewPr snapToGrid="0">
      <p:cViewPr varScale="1">
        <p:scale>
          <a:sx n="114" d="100"/>
          <a:sy n="114" d="100"/>
        </p:scale>
        <p:origin x="15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Diapo 1 2 3 –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Diapo 4 –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Diapo 5 – 6  10 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Diapo 7 -  10 minutes</a:t>
            </a:r>
          </a:p>
          <a:p>
            <a:pPr marL="0" indent="0">
              <a:buNone/>
            </a:pPr>
            <a:r>
              <a:rPr lang="fr-CA"/>
              <a:t>Diapo 8 – 10 minutes</a:t>
            </a:r>
          </a:p>
          <a:p>
            <a:pPr marL="0" indent="0">
              <a:buNone/>
            </a:pPr>
            <a:r>
              <a:rPr lang="fr-CA"/>
              <a:t>Diapo 9, 10 et 11 – 15 minutes</a:t>
            </a:r>
          </a:p>
          <a:p>
            <a:pPr marL="0" indent="0">
              <a:buNone/>
            </a:pPr>
            <a:endParaRPr lang="fr-CA"/>
          </a:p>
          <a:p>
            <a:pPr marL="0" indent="0">
              <a:buNone/>
            </a:pPr>
            <a:endParaRPr lang="fr-CA"/>
          </a:p>
          <a:p>
            <a:pPr marL="0" indent="0">
              <a:buNone/>
            </a:pPr>
            <a:endParaRPr lang="fr-CA"/>
          </a:p>
          <a:p>
            <a:pPr marL="0" indent="0">
              <a:buNone/>
            </a:pPr>
            <a:r>
              <a:rPr lang="fr-CA"/>
              <a:t>À faire: </a:t>
            </a:r>
          </a:p>
          <a:p>
            <a:pPr marL="0" indent="0">
              <a:buNone/>
            </a:pPr>
            <a:r>
              <a:rPr lang="fr-CA" strike="sngStrike"/>
              <a:t>Diaporama – Josée et Sonia</a:t>
            </a:r>
          </a:p>
          <a:p>
            <a:pPr marL="0" indent="0">
              <a:buNone/>
            </a:pPr>
            <a:r>
              <a:rPr lang="fr-CA"/>
              <a:t>Grille - </a:t>
            </a:r>
            <a:r>
              <a:rPr lang="fr-CA" err="1"/>
              <a:t>Lindsie</a:t>
            </a:r>
            <a:endParaRPr lang="fr-CA"/>
          </a:p>
          <a:p>
            <a:pPr marL="0" indent="0">
              <a:buNone/>
            </a:pPr>
            <a:r>
              <a:rPr lang="fr-CA" strike="sngStrike"/>
              <a:t>Graphique synthèse  - Sonia</a:t>
            </a:r>
          </a:p>
          <a:p>
            <a:pPr marL="0" indent="0">
              <a:buNone/>
            </a:pPr>
            <a:r>
              <a:rPr lang="fr-CA"/>
              <a:t>Copies équipe A - Sylvie</a:t>
            </a:r>
          </a:p>
          <a:p>
            <a:pPr marL="0" indent="0">
              <a:buNone/>
            </a:pPr>
            <a:r>
              <a:rPr lang="fr-CA"/>
              <a:t>Copies </a:t>
            </a:r>
            <a:r>
              <a:rPr lang="fr-CA" err="1"/>
              <a:t>équie</a:t>
            </a:r>
            <a:r>
              <a:rPr lang="fr-CA"/>
              <a:t> B - Sylvie</a:t>
            </a:r>
          </a:p>
          <a:p>
            <a:pPr marL="0" indent="0">
              <a:buNone/>
            </a:pPr>
            <a:endParaRPr lang="fr-CA"/>
          </a:p>
          <a:p>
            <a:pPr marL="0" indent="0">
              <a:buNone/>
            </a:pPr>
            <a:r>
              <a:rPr lang="fr-CA"/>
              <a:t>Acheter le matériel  (pâte à modeler, marqueurs, papier, )  – Sylvie </a:t>
            </a:r>
          </a:p>
          <a:p>
            <a:pPr marL="0" indent="0">
              <a:buNone/>
            </a:pPr>
            <a:endParaRPr lang="fr-CA"/>
          </a:p>
          <a:p>
            <a:pPr marL="0" indent="0">
              <a:buNone/>
            </a:pPr>
            <a:r>
              <a:rPr lang="fr-CA"/>
              <a:t>Ressources numériques à déposer: </a:t>
            </a:r>
          </a:p>
          <a:p>
            <a:pPr marL="0" indent="0">
              <a:buNone/>
            </a:pPr>
            <a:r>
              <a:rPr lang="fr-CA"/>
              <a:t>grille d’évaluation du produit; </a:t>
            </a:r>
          </a:p>
          <a:p>
            <a:pPr marL="0" indent="0">
              <a:buNone/>
            </a:pPr>
            <a:r>
              <a:rPr lang="fr-CA"/>
              <a:t>critères d’observation des compétences; </a:t>
            </a:r>
          </a:p>
          <a:p>
            <a:pPr marL="0" indent="0">
              <a:buNone/>
            </a:pPr>
            <a:r>
              <a:rPr lang="fr-CA"/>
              <a:t>PowerPoint de la présentation; </a:t>
            </a:r>
          </a:p>
          <a:p>
            <a:pPr marL="0" indent="0">
              <a:buNone/>
            </a:pPr>
            <a:r>
              <a:rPr lang="fr-CA"/>
              <a:t>Consignes des équipes A et B + grille socio-affective et grille des critères simplifiés pour l’activité</a:t>
            </a:r>
          </a:p>
          <a:p>
            <a:pPr marL="0" indent="0">
              <a:buNone/>
            </a:pPr>
            <a:endParaRPr lang="fr-CA"/>
          </a:p>
          <a:p>
            <a:pPr marL="0" indent="0">
              <a:buNone/>
            </a:pPr>
            <a:endParaRPr lang="fr-CA"/>
          </a:p>
          <a:p>
            <a:pPr marL="0" indent="0">
              <a:buNone/>
            </a:pPr>
            <a:endParaRPr lang="fr-CA"/>
          </a:p>
          <a:p>
            <a:pPr marL="158750" indent="0">
              <a:buNone/>
            </a:pP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8923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Rôle de la personne enseignante – importance de faire du modelage, de guider, d’accompagner, etc.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Rôle de la personne apprenante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Ouitls – pvc  </a:t>
            </a:r>
          </a:p>
          <a:p>
            <a:pPr marL="15875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46465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675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45852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i="1" err="1"/>
              <a:t>Cet</a:t>
            </a:r>
            <a:r>
              <a:rPr lang="en-US" i="1"/>
              <a:t> atelier met en lumière </a:t>
            </a:r>
            <a:r>
              <a:rPr lang="en-US" i="1" err="1"/>
              <a:t>l’importance</a:t>
            </a:r>
            <a:r>
              <a:rPr lang="en-US" i="1"/>
              <a:t> de </a:t>
            </a:r>
            <a:r>
              <a:rPr lang="en-US" i="1" err="1"/>
              <a:t>l'évaluation</a:t>
            </a:r>
            <a:r>
              <a:rPr lang="en-US" i="1"/>
              <a:t> dans le </a:t>
            </a:r>
            <a:r>
              <a:rPr lang="en-US" i="1" err="1"/>
              <a:t>développement</a:t>
            </a:r>
            <a:r>
              <a:rPr lang="en-US" i="1"/>
              <a:t> des </a:t>
            </a:r>
            <a:r>
              <a:rPr lang="en-US" i="1" err="1"/>
              <a:t>compétences</a:t>
            </a:r>
            <a:r>
              <a:rPr lang="en-US" i="1"/>
              <a:t>, le </a:t>
            </a:r>
            <a:r>
              <a:rPr lang="en-US" b="1" i="1" err="1"/>
              <a:t>rôle</a:t>
            </a:r>
            <a:r>
              <a:rPr lang="en-US" b="1" i="1"/>
              <a:t> des </a:t>
            </a:r>
            <a:r>
              <a:rPr lang="en-US" b="1" i="1" err="1"/>
              <a:t>apprenants</a:t>
            </a:r>
            <a:r>
              <a:rPr lang="en-US" i="1"/>
              <a:t> </a:t>
            </a:r>
            <a:r>
              <a:rPr lang="en-US" i="1" err="1"/>
              <a:t>ainsi</a:t>
            </a:r>
            <a:r>
              <a:rPr lang="en-US" i="1"/>
              <a:t> que </a:t>
            </a:r>
            <a:r>
              <a:rPr lang="en-US" i="1" err="1"/>
              <a:t>celui</a:t>
            </a:r>
            <a:r>
              <a:rPr lang="en-US" i="1"/>
              <a:t> de la </a:t>
            </a:r>
            <a:r>
              <a:rPr lang="en-US" b="1" i="1" err="1"/>
              <a:t>personne</a:t>
            </a:r>
            <a:r>
              <a:rPr lang="en-US" b="1" i="1"/>
              <a:t> </a:t>
            </a:r>
            <a:r>
              <a:rPr lang="en-US" b="1" i="1" err="1"/>
              <a:t>enseignante</a:t>
            </a:r>
            <a:r>
              <a:rPr lang="en-US" i="1"/>
              <a:t>.</a:t>
            </a:r>
            <a:endParaRPr lang="fr-FR"/>
          </a:p>
          <a:p>
            <a:pPr>
              <a:buNone/>
            </a:pPr>
            <a:r>
              <a:rPr lang="en-US" i="1" err="1"/>
              <a:t>L’objectif</a:t>
            </a:r>
            <a:r>
              <a:rPr lang="en-US" i="1"/>
              <a:t> </a:t>
            </a:r>
            <a:r>
              <a:rPr lang="en-US" i="1" err="1"/>
              <a:t>est</a:t>
            </a:r>
            <a:r>
              <a:rPr lang="en-US" i="1"/>
              <a:t> de </a:t>
            </a:r>
            <a:r>
              <a:rPr lang="en-US" i="1" err="1"/>
              <a:t>vous</a:t>
            </a:r>
            <a:r>
              <a:rPr lang="en-US" i="1"/>
              <a:t> </a:t>
            </a:r>
            <a:r>
              <a:rPr lang="en-US" b="1" i="1" err="1"/>
              <a:t>outiller</a:t>
            </a:r>
            <a:r>
              <a:rPr lang="en-US" b="1" i="1"/>
              <a:t> avec des pratiques </a:t>
            </a:r>
            <a:r>
              <a:rPr lang="en-US" b="1" i="1" err="1"/>
              <a:t>évaluatives</a:t>
            </a:r>
            <a:r>
              <a:rPr lang="en-US" b="1" i="1"/>
              <a:t> </a:t>
            </a:r>
            <a:r>
              <a:rPr lang="en-US" i="1"/>
              <a:t>qui </a:t>
            </a:r>
            <a:r>
              <a:rPr lang="en-US" i="1" err="1"/>
              <a:t>stimulent</a:t>
            </a:r>
            <a:r>
              <a:rPr lang="en-US" i="1"/>
              <a:t> </a:t>
            </a:r>
            <a:r>
              <a:rPr lang="en-US" i="1" err="1"/>
              <a:t>l’apprentissage</a:t>
            </a:r>
            <a:r>
              <a:rPr lang="en-US" i="1"/>
              <a:t> </a:t>
            </a:r>
            <a:r>
              <a:rPr lang="en-US" i="1" err="1"/>
              <a:t>continu</a:t>
            </a:r>
            <a:r>
              <a:rPr lang="en-US" i="1"/>
              <a:t> et </a:t>
            </a:r>
            <a:r>
              <a:rPr lang="en-US" i="1" err="1"/>
              <a:t>permettent</a:t>
            </a:r>
            <a:r>
              <a:rPr lang="en-US" i="1"/>
              <a:t> à la </a:t>
            </a:r>
            <a:r>
              <a:rPr lang="en-US" i="1" err="1"/>
              <a:t>personne</a:t>
            </a:r>
            <a:r>
              <a:rPr lang="en-US" i="1"/>
              <a:t> </a:t>
            </a:r>
            <a:r>
              <a:rPr lang="en-US" i="1" err="1"/>
              <a:t>apprenante</a:t>
            </a:r>
            <a:r>
              <a:rPr lang="en-US" i="1"/>
              <a:t> de </a:t>
            </a:r>
            <a:r>
              <a:rPr lang="en-US" i="1" err="1"/>
              <a:t>développer</a:t>
            </a:r>
            <a:r>
              <a:rPr lang="en-US" i="1"/>
              <a:t> </a:t>
            </a:r>
            <a:r>
              <a:rPr lang="en-US" i="1" err="1"/>
              <a:t>ses</a:t>
            </a:r>
            <a:r>
              <a:rPr lang="en-US" i="1"/>
              <a:t> </a:t>
            </a:r>
            <a:r>
              <a:rPr lang="en-US" i="1" err="1"/>
              <a:t>compétences</a:t>
            </a:r>
            <a:r>
              <a:rPr lang="en-US" i="1"/>
              <a:t> </a:t>
            </a:r>
            <a:r>
              <a:rPr lang="en-US" i="1" err="1"/>
              <a:t>communicatives</a:t>
            </a:r>
            <a:r>
              <a:rPr lang="en-US" i="1"/>
              <a:t>, </a:t>
            </a:r>
            <a:r>
              <a:rPr lang="en-US" i="1" err="1"/>
              <a:t>socioaffectives</a:t>
            </a:r>
            <a:r>
              <a:rPr lang="en-US" i="1"/>
              <a:t> et </a:t>
            </a:r>
            <a:r>
              <a:rPr lang="en-US" i="1" err="1"/>
              <a:t>cognitives</a:t>
            </a:r>
            <a:r>
              <a:rPr lang="en-US" i="1"/>
              <a:t>.</a:t>
            </a:r>
            <a:endParaRPr lang="en-US"/>
          </a:p>
          <a:p>
            <a:pPr>
              <a:buNone/>
            </a:pPr>
            <a:r>
              <a:rPr lang="en-US" i="1"/>
              <a:t>Des </a:t>
            </a:r>
            <a:r>
              <a:rPr lang="en-US" b="1" i="1" err="1"/>
              <a:t>activités</a:t>
            </a:r>
            <a:r>
              <a:rPr lang="en-US" b="1" i="1"/>
              <a:t> de </a:t>
            </a:r>
            <a:r>
              <a:rPr lang="en-US" b="1" i="1" err="1"/>
              <a:t>réflexion</a:t>
            </a:r>
            <a:r>
              <a:rPr lang="en-US" b="1" i="1"/>
              <a:t> et de discussion </a:t>
            </a:r>
            <a:r>
              <a:rPr lang="en-US" i="1" err="1"/>
              <a:t>vous</a:t>
            </a:r>
            <a:r>
              <a:rPr lang="en-US" i="1"/>
              <a:t> </a:t>
            </a:r>
            <a:r>
              <a:rPr lang="en-US" i="1" err="1"/>
              <a:t>permettront</a:t>
            </a:r>
            <a:r>
              <a:rPr lang="en-US" i="1"/>
              <a:t> de </a:t>
            </a:r>
            <a:r>
              <a:rPr lang="en-US" i="1" err="1"/>
              <a:t>partager</a:t>
            </a:r>
            <a:r>
              <a:rPr lang="en-US" i="1"/>
              <a:t> </a:t>
            </a:r>
            <a:r>
              <a:rPr lang="en-US" i="1" err="1"/>
              <a:t>vos</a:t>
            </a:r>
            <a:r>
              <a:rPr lang="en-US" i="1"/>
              <a:t> </a:t>
            </a:r>
            <a:r>
              <a:rPr lang="en-US" i="1" err="1"/>
              <a:t>idées</a:t>
            </a:r>
            <a:r>
              <a:rPr lang="en-US" i="1"/>
              <a:t>, </a:t>
            </a:r>
            <a:r>
              <a:rPr lang="en-US" i="1" err="1"/>
              <a:t>vos</a:t>
            </a:r>
            <a:r>
              <a:rPr lang="en-US" i="1"/>
              <a:t> </a:t>
            </a:r>
            <a:r>
              <a:rPr lang="en-US" i="1" err="1"/>
              <a:t>expériences</a:t>
            </a:r>
            <a:r>
              <a:rPr lang="en-US" i="1"/>
              <a:t> pour </a:t>
            </a:r>
            <a:r>
              <a:rPr lang="en-US" i="1" err="1"/>
              <a:t>ainsi</a:t>
            </a:r>
            <a:r>
              <a:rPr lang="en-US" i="1"/>
              <a:t> </a:t>
            </a:r>
            <a:r>
              <a:rPr lang="en-US" i="1" err="1"/>
              <a:t>approfondir</a:t>
            </a:r>
            <a:r>
              <a:rPr lang="en-US" i="1"/>
              <a:t> </a:t>
            </a:r>
            <a:r>
              <a:rPr lang="en-US" i="1" err="1"/>
              <a:t>votre</a:t>
            </a:r>
            <a:r>
              <a:rPr lang="en-US" i="1"/>
              <a:t> </a:t>
            </a:r>
            <a:r>
              <a:rPr lang="en-US" i="1" err="1"/>
              <a:t>compréhension</a:t>
            </a:r>
            <a:r>
              <a:rPr lang="en-US" i="1"/>
              <a:t> des pratiques </a:t>
            </a:r>
            <a:r>
              <a:rPr lang="en-US" i="1" err="1"/>
              <a:t>évaluatives</a:t>
            </a:r>
            <a:r>
              <a:rPr lang="en-US" i="1"/>
              <a:t> </a:t>
            </a:r>
            <a:r>
              <a:rPr lang="en-US" i="1" err="1"/>
              <a:t>gagnantes</a:t>
            </a:r>
            <a:r>
              <a:rPr lang="en-US" i="1"/>
              <a:t> et du </a:t>
            </a:r>
            <a:r>
              <a:rPr lang="en-US" i="1" err="1"/>
              <a:t>rôle</a:t>
            </a:r>
            <a:r>
              <a:rPr lang="en-US" i="1"/>
              <a:t> </a:t>
            </a:r>
            <a:r>
              <a:rPr lang="en-US" i="1" err="1"/>
              <a:t>essentiel</a:t>
            </a:r>
            <a:r>
              <a:rPr lang="en-US" i="1"/>
              <a:t> de </a:t>
            </a:r>
            <a:r>
              <a:rPr lang="en-US" i="1" err="1"/>
              <a:t>l’évaluation</a:t>
            </a:r>
            <a:r>
              <a:rPr lang="en-US" i="1"/>
              <a:t> dans le </a:t>
            </a:r>
            <a:r>
              <a:rPr lang="en-US" i="1" err="1"/>
              <a:t>cheminement</a:t>
            </a:r>
            <a:r>
              <a:rPr lang="en-US" i="1"/>
              <a:t> du </a:t>
            </a:r>
            <a:r>
              <a:rPr lang="en-US" i="1" err="1"/>
              <a:t>développement</a:t>
            </a:r>
            <a:r>
              <a:rPr lang="en-US" i="1"/>
              <a:t> des </a:t>
            </a:r>
            <a:r>
              <a:rPr lang="en-US" i="1" err="1"/>
              <a:t>compétences</a:t>
            </a:r>
            <a:r>
              <a:rPr lang="en-US" i="1"/>
              <a:t>.</a:t>
            </a:r>
            <a:endParaRPr lang="fr-CA"/>
          </a:p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2467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2cf8c1662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2cf8c1662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Donner les feuilles de consignes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Équipe A: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Consignes + grille d’appréciation de la tâche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Équipe B: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Consignes + `grille socio-affective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369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CA" dirty="0"/>
              <a:t>(Menti à créer) (pour que les participants puissent se nourrir, s’inspirer, éviter le syndrome de la page blanche)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CA" dirty="0"/>
              <a:t>Demander aux participants de se donner un objectif personnel en lien avec la composante INTERPERSONNELLE de la compétence socio-affective (ouverture à la diversité, conscience de l’autres, travail collaboratif)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CA" dirty="0"/>
              <a:t>Les participants inscrivent leur objectif dans le menti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CA" dirty="0"/>
              <a:t>Ils vont devoir travailler cet objectif personnel lors de l’activité</a:t>
            </a:r>
          </a:p>
          <a:p>
            <a:pPr marL="15875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23033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0795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3509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CA" sz="1100" dirty="0">
                <a:solidFill>
                  <a:srgbClr val="4472C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Constats : Questions et ou sujet qui devraient ressortir du groupe :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CA" sz="1100" dirty="0">
                <a:solidFill>
                  <a:srgbClr val="4472C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Ce dont ils auraient eu besoin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CA" sz="1100" dirty="0">
                <a:solidFill>
                  <a:srgbClr val="4472C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Qui participe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CA" sz="1100" dirty="0">
                <a:solidFill>
                  <a:srgbClr val="4472C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Qui élabore les critères d’évaluation?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CA" sz="1100" dirty="0">
                <a:solidFill>
                  <a:srgbClr val="4472C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Comment donner une bonne rétroaction ? 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CA" sz="1100" dirty="0">
                <a:solidFill>
                  <a:srgbClr val="4472C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Co-évaluation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CA" sz="1100" dirty="0">
                <a:solidFill>
                  <a:srgbClr val="4472C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Responsabilité de l’élève  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CA" sz="1100" dirty="0">
                <a:solidFill>
                  <a:srgbClr val="4472C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Rôle de l’enseignant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CA" sz="1100" dirty="0">
                <a:solidFill>
                  <a:srgbClr val="4472C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Comment savoir si c’est bon ou non sans critères d’évaluation, 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CA" sz="1100" dirty="0">
                <a:solidFill>
                  <a:srgbClr val="4472C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Etc.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5875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02134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Document – Grille de réflexion socio-affective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Afin de vérifier si vous avez atteint votre objectif, situez-vous sur l’échelle d’appréciation suivante: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Constats: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Si l’échelle est donnée ou connue à l’avance, plus facile de se fixer un objectif, de s’évaluer, voir mieux cheminer.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33602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>
            <a:off x="172775" y="355102"/>
            <a:ext cx="9314580" cy="6336701"/>
            <a:chOff x="172775" y="355102"/>
            <a:chExt cx="9314580" cy="6336701"/>
          </a:xfrm>
        </p:grpSpPr>
        <p:sp>
          <p:nvSpPr>
            <p:cNvPr id="23" name="Google Shape;23;p3"/>
            <p:cNvSpPr/>
            <p:nvPr/>
          </p:nvSpPr>
          <p:spPr>
            <a:xfrm>
              <a:off x="568596" y="3651264"/>
              <a:ext cx="119945" cy="119945"/>
            </a:xfrm>
            <a:custGeom>
              <a:avLst/>
              <a:gdLst/>
              <a:ahLst/>
              <a:cxnLst/>
              <a:rect l="l" t="t" r="r" b="b"/>
              <a:pathLst>
                <a:path w="5620" h="5620" fill="none" extrusionOk="0">
                  <a:moveTo>
                    <a:pt x="5619" y="2399"/>
                  </a:moveTo>
                  <a:cubicBezTo>
                    <a:pt x="5619" y="4568"/>
                    <a:pt x="3023" y="5619"/>
                    <a:pt x="1512" y="4108"/>
                  </a:cubicBezTo>
                  <a:cubicBezTo>
                    <a:pt x="0" y="2596"/>
                    <a:pt x="1052" y="0"/>
                    <a:pt x="3221" y="0"/>
                  </a:cubicBezTo>
                  <a:cubicBezTo>
                    <a:pt x="4535" y="0"/>
                    <a:pt x="5619" y="1085"/>
                    <a:pt x="5619" y="2399"/>
                  </a:cubicBezTo>
                  <a:close/>
                </a:path>
              </a:pathLst>
            </a:custGeom>
            <a:noFill/>
            <a:ln w="16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716732" y="2971123"/>
              <a:ext cx="119945" cy="119945"/>
            </a:xfrm>
            <a:custGeom>
              <a:avLst/>
              <a:gdLst/>
              <a:ahLst/>
              <a:cxnLst/>
              <a:rect l="l" t="t" r="r" b="b"/>
              <a:pathLst>
                <a:path w="5620" h="5620" fill="none" extrusionOk="0">
                  <a:moveTo>
                    <a:pt x="5619" y="2399"/>
                  </a:moveTo>
                  <a:cubicBezTo>
                    <a:pt x="5619" y="4535"/>
                    <a:pt x="3024" y="5620"/>
                    <a:pt x="1512" y="4108"/>
                  </a:cubicBezTo>
                  <a:cubicBezTo>
                    <a:pt x="0" y="2596"/>
                    <a:pt x="1052" y="0"/>
                    <a:pt x="3221" y="0"/>
                  </a:cubicBezTo>
                  <a:cubicBezTo>
                    <a:pt x="4535" y="0"/>
                    <a:pt x="5619" y="1085"/>
                    <a:pt x="5619" y="2399"/>
                  </a:cubicBezTo>
                  <a:close/>
                </a:path>
              </a:pathLst>
            </a:custGeom>
            <a:noFill/>
            <a:ln w="16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72775" y="2425624"/>
              <a:ext cx="54018" cy="54039"/>
            </a:xfrm>
            <a:custGeom>
              <a:avLst/>
              <a:gdLst/>
              <a:ahLst/>
              <a:cxnLst/>
              <a:rect l="l" t="t" r="r" b="b"/>
              <a:pathLst>
                <a:path w="2531" h="2532" extrusionOk="0">
                  <a:moveTo>
                    <a:pt x="1249" y="1"/>
                  </a:moveTo>
                  <a:cubicBezTo>
                    <a:pt x="559" y="1"/>
                    <a:pt x="0" y="560"/>
                    <a:pt x="0" y="1250"/>
                  </a:cubicBezTo>
                  <a:cubicBezTo>
                    <a:pt x="0" y="1972"/>
                    <a:pt x="559" y="2531"/>
                    <a:pt x="1249" y="2531"/>
                  </a:cubicBezTo>
                  <a:cubicBezTo>
                    <a:pt x="1972" y="2531"/>
                    <a:pt x="2530" y="1972"/>
                    <a:pt x="2530" y="1250"/>
                  </a:cubicBezTo>
                  <a:cubicBezTo>
                    <a:pt x="2530" y="560"/>
                    <a:pt x="1972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26;p3"/>
            <p:cNvGrpSpPr/>
            <p:nvPr/>
          </p:nvGrpSpPr>
          <p:grpSpPr>
            <a:xfrm>
              <a:off x="549663" y="536898"/>
              <a:ext cx="157806" cy="157806"/>
              <a:chOff x="1546038" y="1931073"/>
              <a:chExt cx="157806" cy="157806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1624577" y="1931073"/>
                <a:ext cx="21" cy="157806"/>
              </a:xfrm>
              <a:custGeom>
                <a:avLst/>
                <a:gdLst/>
                <a:ahLst/>
                <a:cxnLst/>
                <a:rect l="l" t="t" r="r" b="b"/>
                <a:pathLst>
                  <a:path w="1" h="7394" fill="none" extrusionOk="0">
                    <a:moveTo>
                      <a:pt x="0" y="0"/>
                    </a:moveTo>
                    <a:lnTo>
                      <a:pt x="0" y="7394"/>
                    </a:lnTo>
                  </a:path>
                </a:pathLst>
              </a:custGeom>
              <a:noFill/>
              <a:ln w="156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1546038" y="2009612"/>
                <a:ext cx="157806" cy="21"/>
              </a:xfrm>
              <a:custGeom>
                <a:avLst/>
                <a:gdLst/>
                <a:ahLst/>
                <a:cxnLst/>
                <a:rect l="l" t="t" r="r" b="b"/>
                <a:pathLst>
                  <a:path w="7394" h="1" fill="none" extrusionOk="0">
                    <a:moveTo>
                      <a:pt x="7394" y="1"/>
                    </a:moveTo>
                    <a:lnTo>
                      <a:pt x="0" y="1"/>
                    </a:lnTo>
                  </a:path>
                </a:pathLst>
              </a:custGeom>
              <a:noFill/>
              <a:ln w="156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3"/>
            <p:cNvGrpSpPr/>
            <p:nvPr/>
          </p:nvGrpSpPr>
          <p:grpSpPr>
            <a:xfrm>
              <a:off x="4650869" y="4527701"/>
              <a:ext cx="157828" cy="157806"/>
              <a:chOff x="5811044" y="4323926"/>
              <a:chExt cx="157828" cy="157806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5890288" y="4323926"/>
                <a:ext cx="21" cy="157806"/>
              </a:xfrm>
              <a:custGeom>
                <a:avLst/>
                <a:gdLst/>
                <a:ahLst/>
                <a:cxnLst/>
                <a:rect l="l" t="t" r="r" b="b"/>
                <a:pathLst>
                  <a:path w="1" h="7394" fill="none" extrusionOk="0">
                    <a:moveTo>
                      <a:pt x="1" y="0"/>
                    </a:moveTo>
                    <a:lnTo>
                      <a:pt x="1" y="7394"/>
                    </a:lnTo>
                  </a:path>
                </a:pathLst>
              </a:custGeom>
              <a:noFill/>
              <a:ln w="156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5811044" y="4402465"/>
                <a:ext cx="157828" cy="21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1" fill="none" extrusionOk="0">
                    <a:moveTo>
                      <a:pt x="7394" y="1"/>
                    </a:moveTo>
                    <a:lnTo>
                      <a:pt x="1" y="1"/>
                    </a:lnTo>
                  </a:path>
                </a:pathLst>
              </a:custGeom>
              <a:noFill/>
              <a:ln w="156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32;p3"/>
            <p:cNvSpPr/>
            <p:nvPr/>
          </p:nvSpPr>
          <p:spPr>
            <a:xfrm>
              <a:off x="2576821" y="355102"/>
              <a:ext cx="119945" cy="119945"/>
            </a:xfrm>
            <a:custGeom>
              <a:avLst/>
              <a:gdLst/>
              <a:ahLst/>
              <a:cxnLst/>
              <a:rect l="l" t="t" r="r" b="b"/>
              <a:pathLst>
                <a:path w="5620" h="5620" fill="none" extrusionOk="0">
                  <a:moveTo>
                    <a:pt x="5619" y="2399"/>
                  </a:moveTo>
                  <a:cubicBezTo>
                    <a:pt x="5619" y="4568"/>
                    <a:pt x="3023" y="5619"/>
                    <a:pt x="1512" y="4108"/>
                  </a:cubicBezTo>
                  <a:cubicBezTo>
                    <a:pt x="0" y="2596"/>
                    <a:pt x="1052" y="0"/>
                    <a:pt x="3221" y="0"/>
                  </a:cubicBezTo>
                  <a:cubicBezTo>
                    <a:pt x="4535" y="0"/>
                    <a:pt x="5619" y="1085"/>
                    <a:pt x="5619" y="2399"/>
                  </a:cubicBezTo>
                  <a:close/>
                </a:path>
              </a:pathLst>
            </a:custGeom>
            <a:noFill/>
            <a:ln w="16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2075617">
              <a:off x="5751125" y="3829572"/>
              <a:ext cx="3455929" cy="2063597"/>
            </a:xfrm>
            <a:custGeom>
              <a:avLst/>
              <a:gdLst/>
              <a:ahLst/>
              <a:cxnLst/>
              <a:rect l="l" t="t" r="r" b="b"/>
              <a:pathLst>
                <a:path w="112281" h="67045" extrusionOk="0">
                  <a:moveTo>
                    <a:pt x="104015" y="1"/>
                  </a:moveTo>
                  <a:cubicBezTo>
                    <a:pt x="101665" y="1"/>
                    <a:pt x="99362" y="1143"/>
                    <a:pt x="97964" y="3252"/>
                  </a:cubicBezTo>
                  <a:lnTo>
                    <a:pt x="87112" y="19589"/>
                  </a:lnTo>
                  <a:lnTo>
                    <a:pt x="80320" y="10520"/>
                  </a:lnTo>
                  <a:cubicBezTo>
                    <a:pt x="78973" y="8738"/>
                    <a:pt x="76894" y="7668"/>
                    <a:pt x="74656" y="7629"/>
                  </a:cubicBezTo>
                  <a:cubicBezTo>
                    <a:pt x="74592" y="7627"/>
                    <a:pt x="74529" y="7626"/>
                    <a:pt x="74466" y="7626"/>
                  </a:cubicBezTo>
                  <a:cubicBezTo>
                    <a:pt x="72297" y="7626"/>
                    <a:pt x="70240" y="8609"/>
                    <a:pt x="68874" y="10302"/>
                  </a:cubicBezTo>
                  <a:lnTo>
                    <a:pt x="37190" y="49333"/>
                  </a:lnTo>
                  <a:lnTo>
                    <a:pt x="23922" y="37550"/>
                  </a:lnTo>
                  <a:cubicBezTo>
                    <a:pt x="22577" y="36362"/>
                    <a:pt x="20846" y="35714"/>
                    <a:pt x="19069" y="35714"/>
                  </a:cubicBezTo>
                  <a:cubicBezTo>
                    <a:pt x="18833" y="35714"/>
                    <a:pt x="18595" y="35725"/>
                    <a:pt x="18358" y="35748"/>
                  </a:cubicBezTo>
                  <a:cubicBezTo>
                    <a:pt x="16338" y="35966"/>
                    <a:pt x="14496" y="37016"/>
                    <a:pt x="13288" y="38659"/>
                  </a:cubicBezTo>
                  <a:lnTo>
                    <a:pt x="2397" y="53392"/>
                  </a:lnTo>
                  <a:cubicBezTo>
                    <a:pt x="1" y="56620"/>
                    <a:pt x="694" y="61175"/>
                    <a:pt x="3922" y="63551"/>
                  </a:cubicBezTo>
                  <a:cubicBezTo>
                    <a:pt x="5218" y="64505"/>
                    <a:pt x="6725" y="64965"/>
                    <a:pt x="8219" y="64965"/>
                  </a:cubicBezTo>
                  <a:cubicBezTo>
                    <a:pt x="10444" y="64965"/>
                    <a:pt x="12639" y="63946"/>
                    <a:pt x="14060" y="62026"/>
                  </a:cubicBezTo>
                  <a:lnTo>
                    <a:pt x="20219" y="53670"/>
                  </a:lnTo>
                  <a:lnTo>
                    <a:pt x="33229" y="65214"/>
                  </a:lnTo>
                  <a:cubicBezTo>
                    <a:pt x="34477" y="66323"/>
                    <a:pt x="36081" y="66977"/>
                    <a:pt x="37764" y="67036"/>
                  </a:cubicBezTo>
                  <a:cubicBezTo>
                    <a:pt x="37845" y="67042"/>
                    <a:pt x="37928" y="67044"/>
                    <a:pt x="38012" y="67044"/>
                  </a:cubicBezTo>
                  <a:cubicBezTo>
                    <a:pt x="38215" y="67044"/>
                    <a:pt x="38425" y="67030"/>
                    <a:pt x="38635" y="67016"/>
                  </a:cubicBezTo>
                  <a:cubicBezTo>
                    <a:pt x="40616" y="66858"/>
                    <a:pt x="42437" y="65888"/>
                    <a:pt x="43685" y="64363"/>
                  </a:cubicBezTo>
                  <a:lnTo>
                    <a:pt x="74280" y="26679"/>
                  </a:lnTo>
                  <a:lnTo>
                    <a:pt x="81646" y="36521"/>
                  </a:lnTo>
                  <a:cubicBezTo>
                    <a:pt x="83024" y="38338"/>
                    <a:pt x="85158" y="39416"/>
                    <a:pt x="87426" y="39416"/>
                  </a:cubicBezTo>
                  <a:cubicBezTo>
                    <a:pt x="87506" y="39416"/>
                    <a:pt x="87586" y="39414"/>
                    <a:pt x="87666" y="39412"/>
                  </a:cubicBezTo>
                  <a:cubicBezTo>
                    <a:pt x="90023" y="39352"/>
                    <a:pt x="92201" y="38144"/>
                    <a:pt x="93508" y="36184"/>
                  </a:cubicBezTo>
                  <a:lnTo>
                    <a:pt x="110063" y="11272"/>
                  </a:lnTo>
                  <a:cubicBezTo>
                    <a:pt x="112281" y="7926"/>
                    <a:pt x="111370" y="3431"/>
                    <a:pt x="108023" y="1213"/>
                  </a:cubicBezTo>
                  <a:cubicBezTo>
                    <a:pt x="106786" y="393"/>
                    <a:pt x="105393" y="1"/>
                    <a:pt x="104015" y="1"/>
                  </a:cubicBezTo>
                  <a:close/>
                </a:path>
              </a:pathLst>
            </a:custGeom>
            <a:solidFill>
              <a:srgbClr val="F9B7E4">
                <a:alpha val="25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3924200" y="2330275"/>
            <a:ext cx="4504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7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2" hasCustomPrompt="1"/>
          </p:nvPr>
        </p:nvSpPr>
        <p:spPr>
          <a:xfrm>
            <a:off x="6722875" y="1154526"/>
            <a:ext cx="1705500" cy="12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3924200" y="3275672"/>
            <a:ext cx="45042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_1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30"/>
          <p:cNvGrpSpPr/>
          <p:nvPr/>
        </p:nvGrpSpPr>
        <p:grpSpPr>
          <a:xfrm>
            <a:off x="-137573" y="-2681120"/>
            <a:ext cx="11397972" cy="10078326"/>
            <a:chOff x="-137573" y="-2681120"/>
            <a:chExt cx="11397972" cy="10078326"/>
          </a:xfrm>
        </p:grpSpPr>
        <p:sp>
          <p:nvSpPr>
            <p:cNvPr id="393" name="Google Shape;393;p30"/>
            <p:cNvSpPr/>
            <p:nvPr/>
          </p:nvSpPr>
          <p:spPr>
            <a:xfrm rot="-8100000">
              <a:off x="6438515" y="-1634936"/>
              <a:ext cx="4304122" cy="3247278"/>
            </a:xfrm>
            <a:custGeom>
              <a:avLst/>
              <a:gdLst/>
              <a:ahLst/>
              <a:cxnLst/>
              <a:rect l="l" t="t" r="r" b="b"/>
              <a:pathLst>
                <a:path w="97360" h="73454" extrusionOk="0">
                  <a:moveTo>
                    <a:pt x="83301" y="1"/>
                  </a:moveTo>
                  <a:cubicBezTo>
                    <a:pt x="68531" y="1"/>
                    <a:pt x="64069" y="23577"/>
                    <a:pt x="48484" y="23577"/>
                  </a:cubicBezTo>
                  <a:cubicBezTo>
                    <a:pt x="47260" y="23577"/>
                    <a:pt x="45967" y="23432"/>
                    <a:pt x="44595" y="23118"/>
                  </a:cubicBezTo>
                  <a:cubicBezTo>
                    <a:pt x="40230" y="22121"/>
                    <a:pt x="36109" y="20301"/>
                    <a:pt x="32276" y="20301"/>
                  </a:cubicBezTo>
                  <a:cubicBezTo>
                    <a:pt x="29349" y="20301"/>
                    <a:pt x="26590" y="21362"/>
                    <a:pt x="24018" y="24662"/>
                  </a:cubicBezTo>
                  <a:cubicBezTo>
                    <a:pt x="23783" y="24955"/>
                    <a:pt x="23529" y="25327"/>
                    <a:pt x="23256" y="25717"/>
                  </a:cubicBezTo>
                  <a:cubicBezTo>
                    <a:pt x="17514" y="34215"/>
                    <a:pt x="1" y="73453"/>
                    <a:pt x="21567" y="73453"/>
                  </a:cubicBezTo>
                  <a:cubicBezTo>
                    <a:pt x="22021" y="73453"/>
                    <a:pt x="22492" y="73436"/>
                    <a:pt x="22982" y="73400"/>
                  </a:cubicBezTo>
                  <a:cubicBezTo>
                    <a:pt x="39417" y="72189"/>
                    <a:pt x="31580" y="44263"/>
                    <a:pt x="47214" y="43208"/>
                  </a:cubicBezTo>
                  <a:cubicBezTo>
                    <a:pt x="47383" y="43197"/>
                    <a:pt x="47552" y="43191"/>
                    <a:pt x="47719" y="43191"/>
                  </a:cubicBezTo>
                  <a:cubicBezTo>
                    <a:pt x="52005" y="43191"/>
                    <a:pt x="55563" y="46703"/>
                    <a:pt x="59682" y="48132"/>
                  </a:cubicBezTo>
                  <a:cubicBezTo>
                    <a:pt x="61119" y="48630"/>
                    <a:pt x="62598" y="48853"/>
                    <a:pt x="64080" y="48853"/>
                  </a:cubicBezTo>
                  <a:cubicBezTo>
                    <a:pt x="68178" y="48853"/>
                    <a:pt x="72298" y="47151"/>
                    <a:pt x="75628" y="44869"/>
                  </a:cubicBezTo>
                  <a:cubicBezTo>
                    <a:pt x="84149" y="39006"/>
                    <a:pt x="94174" y="28317"/>
                    <a:pt x="96030" y="17861"/>
                  </a:cubicBezTo>
                  <a:cubicBezTo>
                    <a:pt x="97359" y="10377"/>
                    <a:pt x="93177" y="1407"/>
                    <a:pt x="85673" y="195"/>
                  </a:cubicBezTo>
                  <a:cubicBezTo>
                    <a:pt x="84853" y="63"/>
                    <a:pt x="84063" y="1"/>
                    <a:pt x="83301" y="1"/>
                  </a:cubicBezTo>
                  <a:close/>
                </a:path>
              </a:pathLst>
            </a:custGeom>
            <a:solidFill>
              <a:srgbClr val="F9B7E4">
                <a:alpha val="25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8783494" y="1975442"/>
              <a:ext cx="76707" cy="76707"/>
            </a:xfrm>
            <a:custGeom>
              <a:avLst/>
              <a:gdLst/>
              <a:ahLst/>
              <a:cxnLst/>
              <a:rect l="l" t="t" r="r" b="b"/>
              <a:pathLst>
                <a:path w="3821" h="3821" fill="none" extrusionOk="0">
                  <a:moveTo>
                    <a:pt x="3821" y="1911"/>
                  </a:moveTo>
                  <a:cubicBezTo>
                    <a:pt x="3821" y="2958"/>
                    <a:pt x="2958" y="3821"/>
                    <a:pt x="1911" y="3821"/>
                  </a:cubicBezTo>
                  <a:cubicBezTo>
                    <a:pt x="863" y="3821"/>
                    <a:pt x="0" y="2958"/>
                    <a:pt x="0" y="1911"/>
                  </a:cubicBezTo>
                  <a:cubicBezTo>
                    <a:pt x="0" y="832"/>
                    <a:pt x="863" y="1"/>
                    <a:pt x="1911" y="1"/>
                  </a:cubicBezTo>
                  <a:cubicBezTo>
                    <a:pt x="2958" y="1"/>
                    <a:pt x="3821" y="832"/>
                    <a:pt x="3821" y="1911"/>
                  </a:cubicBezTo>
                  <a:close/>
                </a:path>
              </a:pathLst>
            </a:custGeom>
            <a:noFill/>
            <a:ln w="14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283777" y="1392809"/>
              <a:ext cx="102061" cy="102684"/>
            </a:xfrm>
            <a:custGeom>
              <a:avLst/>
              <a:gdLst/>
              <a:ahLst/>
              <a:cxnLst/>
              <a:rect l="l" t="t" r="r" b="b"/>
              <a:pathLst>
                <a:path w="5084" h="5115" fill="none" extrusionOk="0">
                  <a:moveTo>
                    <a:pt x="5083" y="2188"/>
                  </a:moveTo>
                  <a:cubicBezTo>
                    <a:pt x="5083" y="4129"/>
                    <a:pt x="2742" y="5115"/>
                    <a:pt x="1387" y="3728"/>
                  </a:cubicBezTo>
                  <a:cubicBezTo>
                    <a:pt x="0" y="2342"/>
                    <a:pt x="986" y="1"/>
                    <a:pt x="2927" y="1"/>
                  </a:cubicBezTo>
                  <a:cubicBezTo>
                    <a:pt x="4128" y="1"/>
                    <a:pt x="5083" y="987"/>
                    <a:pt x="5083" y="2188"/>
                  </a:cubicBezTo>
                  <a:close/>
                </a:path>
              </a:pathLst>
            </a:custGeom>
            <a:noFill/>
            <a:ln w="14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8794628" y="3967350"/>
              <a:ext cx="54443" cy="46554"/>
            </a:xfrm>
            <a:custGeom>
              <a:avLst/>
              <a:gdLst/>
              <a:ahLst/>
              <a:cxnLst/>
              <a:rect l="l" t="t" r="r" b="b"/>
              <a:pathLst>
                <a:path w="2712" h="2319" extrusionOk="0">
                  <a:moveTo>
                    <a:pt x="1541" y="1"/>
                  </a:moveTo>
                  <a:cubicBezTo>
                    <a:pt x="524" y="1"/>
                    <a:pt x="1" y="1233"/>
                    <a:pt x="740" y="1973"/>
                  </a:cubicBezTo>
                  <a:cubicBezTo>
                    <a:pt x="969" y="2212"/>
                    <a:pt x="1256" y="2319"/>
                    <a:pt x="1540" y="2319"/>
                  </a:cubicBezTo>
                  <a:cubicBezTo>
                    <a:pt x="2133" y="2319"/>
                    <a:pt x="2712" y="1850"/>
                    <a:pt x="2712" y="1141"/>
                  </a:cubicBezTo>
                  <a:cubicBezTo>
                    <a:pt x="2712" y="525"/>
                    <a:pt x="2188" y="1"/>
                    <a:pt x="15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3673878" y="276626"/>
              <a:ext cx="58157" cy="49686"/>
            </a:xfrm>
            <a:custGeom>
              <a:avLst/>
              <a:gdLst/>
              <a:ahLst/>
              <a:cxnLst/>
              <a:rect l="l" t="t" r="r" b="b"/>
              <a:pathLst>
                <a:path w="2897" h="2475" extrusionOk="0">
                  <a:moveTo>
                    <a:pt x="1664" y="0"/>
                  </a:moveTo>
                  <a:cubicBezTo>
                    <a:pt x="555" y="0"/>
                    <a:pt x="0" y="1325"/>
                    <a:pt x="801" y="2095"/>
                  </a:cubicBezTo>
                  <a:cubicBezTo>
                    <a:pt x="1053" y="2357"/>
                    <a:pt x="1364" y="2474"/>
                    <a:pt x="1669" y="2474"/>
                  </a:cubicBezTo>
                  <a:cubicBezTo>
                    <a:pt x="2296" y="2474"/>
                    <a:pt x="2896" y="1979"/>
                    <a:pt x="2896" y="1233"/>
                  </a:cubicBezTo>
                  <a:cubicBezTo>
                    <a:pt x="2896" y="555"/>
                    <a:pt x="2342" y="0"/>
                    <a:pt x="16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30"/>
            <p:cNvGrpSpPr/>
            <p:nvPr/>
          </p:nvGrpSpPr>
          <p:grpSpPr>
            <a:xfrm>
              <a:off x="5376950" y="467016"/>
              <a:ext cx="139782" cy="139782"/>
              <a:chOff x="2274475" y="3556403"/>
              <a:chExt cx="139782" cy="139782"/>
            </a:xfrm>
          </p:grpSpPr>
          <p:sp>
            <p:nvSpPr>
              <p:cNvPr id="399" name="Google Shape;399;p30"/>
              <p:cNvSpPr/>
              <p:nvPr/>
            </p:nvSpPr>
            <p:spPr>
              <a:xfrm>
                <a:off x="2344344" y="3556403"/>
                <a:ext cx="20" cy="139782"/>
              </a:xfrm>
              <a:custGeom>
                <a:avLst/>
                <a:gdLst/>
                <a:ahLst/>
                <a:cxnLst/>
                <a:rect l="l" t="t" r="r" b="b"/>
                <a:pathLst>
                  <a:path w="1" h="6963" fill="none" extrusionOk="0">
                    <a:moveTo>
                      <a:pt x="1" y="0"/>
                    </a:moveTo>
                    <a:lnTo>
                      <a:pt x="1" y="6963"/>
                    </a:lnTo>
                  </a:path>
                </a:pathLst>
              </a:custGeom>
              <a:noFill/>
              <a:ln w="146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0"/>
              <p:cNvSpPr/>
              <p:nvPr/>
            </p:nvSpPr>
            <p:spPr>
              <a:xfrm>
                <a:off x="2274475" y="3626272"/>
                <a:ext cx="139782" cy="20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" fill="none" extrusionOk="0">
                    <a:moveTo>
                      <a:pt x="6963" y="1"/>
                    </a:moveTo>
                    <a:lnTo>
                      <a:pt x="0" y="1"/>
                    </a:lnTo>
                  </a:path>
                </a:pathLst>
              </a:custGeom>
              <a:noFill/>
              <a:ln w="146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" name="Google Shape;401;p30"/>
            <p:cNvSpPr/>
            <p:nvPr/>
          </p:nvSpPr>
          <p:spPr>
            <a:xfrm>
              <a:off x="3143136" y="4356088"/>
              <a:ext cx="116294" cy="116294"/>
            </a:xfrm>
            <a:custGeom>
              <a:avLst/>
              <a:gdLst/>
              <a:ahLst/>
              <a:cxnLst/>
              <a:rect l="l" t="t" r="r" b="b"/>
              <a:pathLst>
                <a:path w="5793" h="5793" fill="none" extrusionOk="0">
                  <a:moveTo>
                    <a:pt x="5792" y="2465"/>
                  </a:moveTo>
                  <a:cubicBezTo>
                    <a:pt x="5792" y="4684"/>
                    <a:pt x="3112" y="5793"/>
                    <a:pt x="1572" y="4221"/>
                  </a:cubicBezTo>
                  <a:cubicBezTo>
                    <a:pt x="0" y="2681"/>
                    <a:pt x="1109" y="1"/>
                    <a:pt x="3297" y="1"/>
                  </a:cubicBezTo>
                  <a:cubicBezTo>
                    <a:pt x="4683" y="1"/>
                    <a:pt x="5792" y="1110"/>
                    <a:pt x="5792" y="2465"/>
                  </a:cubicBezTo>
                  <a:close/>
                </a:path>
              </a:pathLst>
            </a:custGeom>
            <a:noFill/>
            <a:ln w="14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2" name="Google Shape;402;p30"/>
            <p:cNvGrpSpPr/>
            <p:nvPr/>
          </p:nvGrpSpPr>
          <p:grpSpPr>
            <a:xfrm>
              <a:off x="6138937" y="4472379"/>
              <a:ext cx="133599" cy="134221"/>
              <a:chOff x="4199924" y="4491667"/>
              <a:chExt cx="133599" cy="134221"/>
            </a:xfrm>
          </p:grpSpPr>
          <p:sp>
            <p:nvSpPr>
              <p:cNvPr id="403" name="Google Shape;403;p30"/>
              <p:cNvSpPr/>
              <p:nvPr/>
            </p:nvSpPr>
            <p:spPr>
              <a:xfrm>
                <a:off x="4266702" y="4491667"/>
                <a:ext cx="20" cy="134221"/>
              </a:xfrm>
              <a:custGeom>
                <a:avLst/>
                <a:gdLst/>
                <a:ahLst/>
                <a:cxnLst/>
                <a:rect l="l" t="t" r="r" b="b"/>
                <a:pathLst>
                  <a:path w="1" h="6686" fill="none" extrusionOk="0">
                    <a:moveTo>
                      <a:pt x="1" y="1"/>
                    </a:moveTo>
                    <a:lnTo>
                      <a:pt x="1" y="6686"/>
                    </a:lnTo>
                  </a:path>
                </a:pathLst>
              </a:custGeom>
              <a:noFill/>
              <a:ln w="146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0"/>
              <p:cNvSpPr/>
              <p:nvPr/>
            </p:nvSpPr>
            <p:spPr>
              <a:xfrm>
                <a:off x="4199924" y="4559067"/>
                <a:ext cx="133599" cy="20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1" fill="none" extrusionOk="0">
                    <a:moveTo>
                      <a:pt x="6655" y="1"/>
                    </a:moveTo>
                    <a:lnTo>
                      <a:pt x="1" y="1"/>
                    </a:lnTo>
                  </a:path>
                </a:pathLst>
              </a:custGeom>
              <a:noFill/>
              <a:ln w="146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5" name="Google Shape;405;p30"/>
            <p:cNvSpPr/>
            <p:nvPr/>
          </p:nvSpPr>
          <p:spPr>
            <a:xfrm rot="-4095735">
              <a:off x="500647" y="3989187"/>
              <a:ext cx="2655297" cy="3174033"/>
            </a:xfrm>
            <a:custGeom>
              <a:avLst/>
              <a:gdLst/>
              <a:ahLst/>
              <a:cxnLst/>
              <a:rect l="l" t="t" r="r" b="b"/>
              <a:pathLst>
                <a:path w="74770" h="89377" extrusionOk="0">
                  <a:moveTo>
                    <a:pt x="47560" y="1"/>
                  </a:moveTo>
                  <a:cubicBezTo>
                    <a:pt x="43035" y="1"/>
                    <a:pt x="39101" y="2091"/>
                    <a:pt x="37955" y="7821"/>
                  </a:cubicBezTo>
                  <a:cubicBezTo>
                    <a:pt x="37277" y="11241"/>
                    <a:pt x="38479" y="14722"/>
                    <a:pt x="39618" y="17988"/>
                  </a:cubicBezTo>
                  <a:cubicBezTo>
                    <a:pt x="40235" y="19713"/>
                    <a:pt x="42175" y="20853"/>
                    <a:pt x="42792" y="22578"/>
                  </a:cubicBezTo>
                  <a:cubicBezTo>
                    <a:pt x="37126" y="19760"/>
                    <a:pt x="30964" y="17613"/>
                    <a:pt x="24647" y="17613"/>
                  </a:cubicBezTo>
                  <a:cubicBezTo>
                    <a:pt x="24472" y="17613"/>
                    <a:pt x="24297" y="17615"/>
                    <a:pt x="24122" y="17618"/>
                  </a:cubicBezTo>
                  <a:cubicBezTo>
                    <a:pt x="370" y="18080"/>
                    <a:pt x="1" y="45375"/>
                    <a:pt x="8873" y="60964"/>
                  </a:cubicBezTo>
                  <a:cubicBezTo>
                    <a:pt x="13186" y="68573"/>
                    <a:pt x="19471" y="74858"/>
                    <a:pt x="26464" y="80126"/>
                  </a:cubicBezTo>
                  <a:cubicBezTo>
                    <a:pt x="31331" y="83792"/>
                    <a:pt x="36692" y="86996"/>
                    <a:pt x="42607" y="88505"/>
                  </a:cubicBezTo>
                  <a:cubicBezTo>
                    <a:pt x="44822" y="89070"/>
                    <a:pt x="47127" y="89377"/>
                    <a:pt x="49421" y="89377"/>
                  </a:cubicBezTo>
                  <a:cubicBezTo>
                    <a:pt x="53254" y="89377"/>
                    <a:pt x="57056" y="88522"/>
                    <a:pt x="60352" y="86595"/>
                  </a:cubicBezTo>
                  <a:cubicBezTo>
                    <a:pt x="66082" y="83237"/>
                    <a:pt x="69717" y="76891"/>
                    <a:pt x="70795" y="70329"/>
                  </a:cubicBezTo>
                  <a:cubicBezTo>
                    <a:pt x="71904" y="63798"/>
                    <a:pt x="70703" y="57020"/>
                    <a:pt x="68485" y="50736"/>
                  </a:cubicBezTo>
                  <a:cubicBezTo>
                    <a:pt x="65558" y="42295"/>
                    <a:pt x="60629" y="34346"/>
                    <a:pt x="53389" y="29109"/>
                  </a:cubicBezTo>
                  <a:lnTo>
                    <a:pt x="53389" y="29109"/>
                  </a:lnTo>
                  <a:cubicBezTo>
                    <a:pt x="56254" y="30865"/>
                    <a:pt x="59212" y="32652"/>
                    <a:pt x="62508" y="33299"/>
                  </a:cubicBezTo>
                  <a:cubicBezTo>
                    <a:pt x="63312" y="33464"/>
                    <a:pt x="64144" y="33551"/>
                    <a:pt x="64975" y="33551"/>
                  </a:cubicBezTo>
                  <a:cubicBezTo>
                    <a:pt x="67549" y="33551"/>
                    <a:pt x="70112" y="32721"/>
                    <a:pt x="71812" y="30834"/>
                  </a:cubicBezTo>
                  <a:cubicBezTo>
                    <a:pt x="74769" y="27507"/>
                    <a:pt x="74122" y="22332"/>
                    <a:pt x="72428" y="18234"/>
                  </a:cubicBezTo>
                  <a:cubicBezTo>
                    <a:pt x="69224" y="10409"/>
                    <a:pt x="63032" y="4802"/>
                    <a:pt x="55238" y="1629"/>
                  </a:cubicBezTo>
                  <a:cubicBezTo>
                    <a:pt x="54190" y="1198"/>
                    <a:pt x="53081" y="859"/>
                    <a:pt x="51972" y="582"/>
                  </a:cubicBezTo>
                  <a:cubicBezTo>
                    <a:pt x="50489" y="211"/>
                    <a:pt x="48995" y="1"/>
                    <a:pt x="47560" y="1"/>
                  </a:cubicBezTo>
                  <a:close/>
                </a:path>
              </a:pathLst>
            </a:custGeom>
            <a:solidFill>
              <a:srgbClr val="4ADBDB">
                <a:alpha val="1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31"/>
          <p:cNvGrpSpPr/>
          <p:nvPr/>
        </p:nvGrpSpPr>
        <p:grpSpPr>
          <a:xfrm>
            <a:off x="-1620225" y="408874"/>
            <a:ext cx="12769139" cy="4967392"/>
            <a:chOff x="-1620225" y="408874"/>
            <a:chExt cx="12769139" cy="4967392"/>
          </a:xfrm>
        </p:grpSpPr>
        <p:sp>
          <p:nvSpPr>
            <p:cNvPr id="408" name="Google Shape;408;p31"/>
            <p:cNvSpPr/>
            <p:nvPr/>
          </p:nvSpPr>
          <p:spPr>
            <a:xfrm rot="-4550850">
              <a:off x="-1663750" y="1199945"/>
              <a:ext cx="3636510" cy="2743593"/>
            </a:xfrm>
            <a:custGeom>
              <a:avLst/>
              <a:gdLst/>
              <a:ahLst/>
              <a:cxnLst/>
              <a:rect l="l" t="t" r="r" b="b"/>
              <a:pathLst>
                <a:path w="97360" h="73454" extrusionOk="0">
                  <a:moveTo>
                    <a:pt x="83301" y="1"/>
                  </a:moveTo>
                  <a:cubicBezTo>
                    <a:pt x="68531" y="1"/>
                    <a:pt x="64069" y="23577"/>
                    <a:pt x="48484" y="23577"/>
                  </a:cubicBezTo>
                  <a:cubicBezTo>
                    <a:pt x="47260" y="23577"/>
                    <a:pt x="45967" y="23432"/>
                    <a:pt x="44595" y="23118"/>
                  </a:cubicBezTo>
                  <a:cubicBezTo>
                    <a:pt x="40230" y="22121"/>
                    <a:pt x="36109" y="20301"/>
                    <a:pt x="32276" y="20301"/>
                  </a:cubicBezTo>
                  <a:cubicBezTo>
                    <a:pt x="29349" y="20301"/>
                    <a:pt x="26590" y="21362"/>
                    <a:pt x="24018" y="24662"/>
                  </a:cubicBezTo>
                  <a:cubicBezTo>
                    <a:pt x="23783" y="24955"/>
                    <a:pt x="23529" y="25327"/>
                    <a:pt x="23256" y="25717"/>
                  </a:cubicBezTo>
                  <a:cubicBezTo>
                    <a:pt x="17514" y="34215"/>
                    <a:pt x="1" y="73453"/>
                    <a:pt x="21567" y="73453"/>
                  </a:cubicBezTo>
                  <a:cubicBezTo>
                    <a:pt x="22021" y="73453"/>
                    <a:pt x="22492" y="73436"/>
                    <a:pt x="22982" y="73400"/>
                  </a:cubicBezTo>
                  <a:cubicBezTo>
                    <a:pt x="39417" y="72189"/>
                    <a:pt x="31580" y="44263"/>
                    <a:pt x="47214" y="43208"/>
                  </a:cubicBezTo>
                  <a:cubicBezTo>
                    <a:pt x="47383" y="43197"/>
                    <a:pt x="47552" y="43191"/>
                    <a:pt x="47719" y="43191"/>
                  </a:cubicBezTo>
                  <a:cubicBezTo>
                    <a:pt x="52005" y="43191"/>
                    <a:pt x="55563" y="46703"/>
                    <a:pt x="59682" y="48132"/>
                  </a:cubicBezTo>
                  <a:cubicBezTo>
                    <a:pt x="61119" y="48630"/>
                    <a:pt x="62598" y="48853"/>
                    <a:pt x="64080" y="48853"/>
                  </a:cubicBezTo>
                  <a:cubicBezTo>
                    <a:pt x="68178" y="48853"/>
                    <a:pt x="72298" y="47151"/>
                    <a:pt x="75628" y="44869"/>
                  </a:cubicBezTo>
                  <a:cubicBezTo>
                    <a:pt x="84149" y="39006"/>
                    <a:pt x="94174" y="28317"/>
                    <a:pt x="96030" y="17861"/>
                  </a:cubicBezTo>
                  <a:cubicBezTo>
                    <a:pt x="97359" y="10377"/>
                    <a:pt x="93177" y="1407"/>
                    <a:pt x="85673" y="195"/>
                  </a:cubicBezTo>
                  <a:cubicBezTo>
                    <a:pt x="84853" y="63"/>
                    <a:pt x="84063" y="1"/>
                    <a:pt x="83301" y="1"/>
                  </a:cubicBezTo>
                  <a:close/>
                </a:path>
              </a:pathLst>
            </a:custGeom>
            <a:solidFill>
              <a:srgbClr val="FF610D">
                <a:alpha val="11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 rot="-9779397">
              <a:off x="7975131" y="1755138"/>
              <a:ext cx="2752699" cy="3290464"/>
            </a:xfrm>
            <a:custGeom>
              <a:avLst/>
              <a:gdLst/>
              <a:ahLst/>
              <a:cxnLst/>
              <a:rect l="l" t="t" r="r" b="b"/>
              <a:pathLst>
                <a:path w="74770" h="89377" extrusionOk="0">
                  <a:moveTo>
                    <a:pt x="47560" y="1"/>
                  </a:moveTo>
                  <a:cubicBezTo>
                    <a:pt x="43035" y="1"/>
                    <a:pt x="39101" y="2091"/>
                    <a:pt x="37955" y="7821"/>
                  </a:cubicBezTo>
                  <a:cubicBezTo>
                    <a:pt x="37277" y="11241"/>
                    <a:pt x="38479" y="14722"/>
                    <a:pt x="39618" y="17988"/>
                  </a:cubicBezTo>
                  <a:cubicBezTo>
                    <a:pt x="40235" y="19713"/>
                    <a:pt x="42175" y="20853"/>
                    <a:pt x="42792" y="22578"/>
                  </a:cubicBezTo>
                  <a:cubicBezTo>
                    <a:pt x="37126" y="19760"/>
                    <a:pt x="30964" y="17613"/>
                    <a:pt x="24647" y="17613"/>
                  </a:cubicBezTo>
                  <a:cubicBezTo>
                    <a:pt x="24472" y="17613"/>
                    <a:pt x="24297" y="17615"/>
                    <a:pt x="24122" y="17618"/>
                  </a:cubicBezTo>
                  <a:cubicBezTo>
                    <a:pt x="370" y="18080"/>
                    <a:pt x="1" y="45375"/>
                    <a:pt x="8873" y="60964"/>
                  </a:cubicBezTo>
                  <a:cubicBezTo>
                    <a:pt x="13186" y="68573"/>
                    <a:pt x="19471" y="74858"/>
                    <a:pt x="26464" y="80126"/>
                  </a:cubicBezTo>
                  <a:cubicBezTo>
                    <a:pt x="31331" y="83792"/>
                    <a:pt x="36692" y="86996"/>
                    <a:pt x="42607" y="88505"/>
                  </a:cubicBezTo>
                  <a:cubicBezTo>
                    <a:pt x="44822" y="89070"/>
                    <a:pt x="47127" y="89377"/>
                    <a:pt x="49421" y="89377"/>
                  </a:cubicBezTo>
                  <a:cubicBezTo>
                    <a:pt x="53254" y="89377"/>
                    <a:pt x="57056" y="88522"/>
                    <a:pt x="60352" y="86595"/>
                  </a:cubicBezTo>
                  <a:cubicBezTo>
                    <a:pt x="66082" y="83237"/>
                    <a:pt x="69717" y="76891"/>
                    <a:pt x="70795" y="70329"/>
                  </a:cubicBezTo>
                  <a:cubicBezTo>
                    <a:pt x="71904" y="63798"/>
                    <a:pt x="70703" y="57020"/>
                    <a:pt x="68485" y="50736"/>
                  </a:cubicBezTo>
                  <a:cubicBezTo>
                    <a:pt x="65558" y="42295"/>
                    <a:pt x="60629" y="34346"/>
                    <a:pt x="53389" y="29109"/>
                  </a:cubicBezTo>
                  <a:lnTo>
                    <a:pt x="53389" y="29109"/>
                  </a:lnTo>
                  <a:cubicBezTo>
                    <a:pt x="56254" y="30865"/>
                    <a:pt x="59212" y="32652"/>
                    <a:pt x="62508" y="33299"/>
                  </a:cubicBezTo>
                  <a:cubicBezTo>
                    <a:pt x="63312" y="33464"/>
                    <a:pt x="64144" y="33551"/>
                    <a:pt x="64975" y="33551"/>
                  </a:cubicBezTo>
                  <a:cubicBezTo>
                    <a:pt x="67549" y="33551"/>
                    <a:pt x="70112" y="32721"/>
                    <a:pt x="71812" y="30834"/>
                  </a:cubicBezTo>
                  <a:cubicBezTo>
                    <a:pt x="74769" y="27507"/>
                    <a:pt x="74122" y="22332"/>
                    <a:pt x="72428" y="18234"/>
                  </a:cubicBezTo>
                  <a:cubicBezTo>
                    <a:pt x="69224" y="10409"/>
                    <a:pt x="63032" y="4802"/>
                    <a:pt x="55238" y="1629"/>
                  </a:cubicBezTo>
                  <a:cubicBezTo>
                    <a:pt x="54190" y="1198"/>
                    <a:pt x="53081" y="859"/>
                    <a:pt x="51972" y="582"/>
                  </a:cubicBezTo>
                  <a:cubicBezTo>
                    <a:pt x="50489" y="211"/>
                    <a:pt x="48995" y="1"/>
                    <a:pt x="47560" y="1"/>
                  </a:cubicBezTo>
                  <a:close/>
                </a:path>
              </a:pathLst>
            </a:custGeom>
            <a:solidFill>
              <a:srgbClr val="4ADBDB">
                <a:alpha val="1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 rot="10800000">
              <a:off x="2675635" y="420614"/>
              <a:ext cx="116294" cy="116294"/>
            </a:xfrm>
            <a:custGeom>
              <a:avLst/>
              <a:gdLst/>
              <a:ahLst/>
              <a:cxnLst/>
              <a:rect l="l" t="t" r="r" b="b"/>
              <a:pathLst>
                <a:path w="5793" h="5793" fill="none" extrusionOk="0">
                  <a:moveTo>
                    <a:pt x="5792" y="2465"/>
                  </a:moveTo>
                  <a:cubicBezTo>
                    <a:pt x="5792" y="4684"/>
                    <a:pt x="3112" y="5793"/>
                    <a:pt x="1572" y="4221"/>
                  </a:cubicBezTo>
                  <a:cubicBezTo>
                    <a:pt x="0" y="2681"/>
                    <a:pt x="1109" y="1"/>
                    <a:pt x="3297" y="1"/>
                  </a:cubicBezTo>
                  <a:cubicBezTo>
                    <a:pt x="4683" y="1"/>
                    <a:pt x="5792" y="1110"/>
                    <a:pt x="5792" y="2465"/>
                  </a:cubicBezTo>
                  <a:close/>
                </a:path>
              </a:pathLst>
            </a:custGeom>
            <a:noFill/>
            <a:ln w="14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 rot="10800000">
              <a:off x="989177" y="4683211"/>
              <a:ext cx="76707" cy="76707"/>
            </a:xfrm>
            <a:custGeom>
              <a:avLst/>
              <a:gdLst/>
              <a:ahLst/>
              <a:cxnLst/>
              <a:rect l="l" t="t" r="r" b="b"/>
              <a:pathLst>
                <a:path w="3821" h="3821" fill="none" extrusionOk="0">
                  <a:moveTo>
                    <a:pt x="3821" y="1911"/>
                  </a:moveTo>
                  <a:cubicBezTo>
                    <a:pt x="3821" y="2958"/>
                    <a:pt x="2958" y="3821"/>
                    <a:pt x="1911" y="3821"/>
                  </a:cubicBezTo>
                  <a:cubicBezTo>
                    <a:pt x="863" y="3821"/>
                    <a:pt x="0" y="2958"/>
                    <a:pt x="0" y="1911"/>
                  </a:cubicBezTo>
                  <a:cubicBezTo>
                    <a:pt x="0" y="832"/>
                    <a:pt x="863" y="1"/>
                    <a:pt x="1911" y="1"/>
                  </a:cubicBezTo>
                  <a:cubicBezTo>
                    <a:pt x="2958" y="1"/>
                    <a:pt x="3821" y="832"/>
                    <a:pt x="3821" y="1911"/>
                  </a:cubicBezTo>
                  <a:close/>
                </a:path>
              </a:pathLst>
            </a:custGeom>
            <a:noFill/>
            <a:ln w="14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 rot="10800000">
              <a:off x="7093377" y="4670216"/>
              <a:ext cx="102061" cy="102684"/>
            </a:xfrm>
            <a:custGeom>
              <a:avLst/>
              <a:gdLst/>
              <a:ahLst/>
              <a:cxnLst/>
              <a:rect l="l" t="t" r="r" b="b"/>
              <a:pathLst>
                <a:path w="5084" h="5115" fill="none" extrusionOk="0">
                  <a:moveTo>
                    <a:pt x="5083" y="2188"/>
                  </a:moveTo>
                  <a:cubicBezTo>
                    <a:pt x="5083" y="4129"/>
                    <a:pt x="2742" y="5115"/>
                    <a:pt x="1387" y="3728"/>
                  </a:cubicBezTo>
                  <a:cubicBezTo>
                    <a:pt x="0" y="2342"/>
                    <a:pt x="986" y="1"/>
                    <a:pt x="2927" y="1"/>
                  </a:cubicBezTo>
                  <a:cubicBezTo>
                    <a:pt x="4128" y="1"/>
                    <a:pt x="5083" y="987"/>
                    <a:pt x="5083" y="2188"/>
                  </a:cubicBezTo>
                  <a:close/>
                </a:path>
              </a:pathLst>
            </a:custGeom>
            <a:noFill/>
            <a:ln w="14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 rot="10800000">
              <a:off x="3870090" y="4902614"/>
              <a:ext cx="47036" cy="47036"/>
            </a:xfrm>
            <a:custGeom>
              <a:avLst/>
              <a:gdLst/>
              <a:ahLst/>
              <a:cxnLst/>
              <a:rect l="l" t="t" r="r" b="b"/>
              <a:pathLst>
                <a:path w="2343" h="2343" fill="none" extrusionOk="0">
                  <a:moveTo>
                    <a:pt x="2342" y="1172"/>
                  </a:moveTo>
                  <a:cubicBezTo>
                    <a:pt x="2342" y="1819"/>
                    <a:pt x="1819" y="2342"/>
                    <a:pt x="1172" y="2342"/>
                  </a:cubicBezTo>
                  <a:cubicBezTo>
                    <a:pt x="525" y="2342"/>
                    <a:pt x="1" y="1819"/>
                    <a:pt x="1" y="1172"/>
                  </a:cubicBezTo>
                  <a:cubicBezTo>
                    <a:pt x="1" y="525"/>
                    <a:pt x="525" y="1"/>
                    <a:pt x="1172" y="1"/>
                  </a:cubicBezTo>
                  <a:cubicBezTo>
                    <a:pt x="1819" y="1"/>
                    <a:pt x="2342" y="525"/>
                    <a:pt x="2342" y="1172"/>
                  </a:cubicBezTo>
                  <a:close/>
                </a:path>
              </a:pathLst>
            </a:custGeom>
            <a:noFill/>
            <a:ln w="14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 rot="10800000">
              <a:off x="1000306" y="2329955"/>
              <a:ext cx="54443" cy="46554"/>
            </a:xfrm>
            <a:custGeom>
              <a:avLst/>
              <a:gdLst/>
              <a:ahLst/>
              <a:cxnLst/>
              <a:rect l="l" t="t" r="r" b="b"/>
              <a:pathLst>
                <a:path w="2712" h="2319" extrusionOk="0">
                  <a:moveTo>
                    <a:pt x="1541" y="1"/>
                  </a:moveTo>
                  <a:cubicBezTo>
                    <a:pt x="524" y="1"/>
                    <a:pt x="1" y="1233"/>
                    <a:pt x="740" y="1973"/>
                  </a:cubicBezTo>
                  <a:cubicBezTo>
                    <a:pt x="969" y="2212"/>
                    <a:pt x="1256" y="2319"/>
                    <a:pt x="1540" y="2319"/>
                  </a:cubicBezTo>
                  <a:cubicBezTo>
                    <a:pt x="2133" y="2319"/>
                    <a:pt x="2712" y="1850"/>
                    <a:pt x="2712" y="1141"/>
                  </a:cubicBezTo>
                  <a:cubicBezTo>
                    <a:pt x="2712" y="525"/>
                    <a:pt x="2188" y="1"/>
                    <a:pt x="1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5" name="Google Shape;415;p31"/>
            <p:cNvGrpSpPr/>
            <p:nvPr/>
          </p:nvGrpSpPr>
          <p:grpSpPr>
            <a:xfrm rot="10800000">
              <a:off x="6850384" y="408874"/>
              <a:ext cx="139782" cy="139782"/>
              <a:chOff x="2274475" y="3556403"/>
              <a:chExt cx="139782" cy="139782"/>
            </a:xfrm>
          </p:grpSpPr>
          <p:sp>
            <p:nvSpPr>
              <p:cNvPr id="416" name="Google Shape;416;p31"/>
              <p:cNvSpPr/>
              <p:nvPr/>
            </p:nvSpPr>
            <p:spPr>
              <a:xfrm>
                <a:off x="2344344" y="3556403"/>
                <a:ext cx="20" cy="139782"/>
              </a:xfrm>
              <a:custGeom>
                <a:avLst/>
                <a:gdLst/>
                <a:ahLst/>
                <a:cxnLst/>
                <a:rect l="l" t="t" r="r" b="b"/>
                <a:pathLst>
                  <a:path w="1" h="6963" fill="none" extrusionOk="0">
                    <a:moveTo>
                      <a:pt x="1" y="0"/>
                    </a:moveTo>
                    <a:lnTo>
                      <a:pt x="1" y="6963"/>
                    </a:lnTo>
                  </a:path>
                </a:pathLst>
              </a:custGeom>
              <a:noFill/>
              <a:ln w="146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2274475" y="3626272"/>
                <a:ext cx="139782" cy="20"/>
              </a:xfrm>
              <a:custGeom>
                <a:avLst/>
                <a:gdLst/>
                <a:ahLst/>
                <a:cxnLst/>
                <a:rect l="l" t="t" r="r" b="b"/>
                <a:pathLst>
                  <a:path w="6963" h="1" fill="none" extrusionOk="0">
                    <a:moveTo>
                      <a:pt x="6963" y="1"/>
                    </a:moveTo>
                    <a:lnTo>
                      <a:pt x="0" y="1"/>
                    </a:lnTo>
                  </a:path>
                </a:pathLst>
              </a:custGeom>
              <a:noFill/>
              <a:ln w="146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324AAC-71F7-4D1F-ADDE-0586DB73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EDD2E3-FAEA-44A1-AD27-07FC7855F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C0D5AA-D4FF-48D6-A80F-407B3B0B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B65E7-7C52-449C-8F1B-4D540D88A2FF}" type="datetimeFigureOut">
              <a:rPr lang="en-CA" smtClean="0"/>
              <a:t>2023-09-01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03AE6E-5715-4C60-BD90-4EB37EAEA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A00FAB-4CDC-4F14-BE41-FBA24FDEA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18E74-C779-4739-8563-D9A75DD84BE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5490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56799-1186-4D67-8EA0-F445F36F0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4D916A-B463-423D-BA1F-020848725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D801D8-CE9C-43FA-A0A8-03D3BF7BB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64C7-1CB9-4107-B4FD-97976D956DD7}" type="datetimeFigureOut">
              <a:rPr lang="en-CA" smtClean="0"/>
              <a:t>2023-09-01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96E4BE-F605-42BF-9101-5E8AA94C7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A19A52-6613-4828-BBC7-F0F9EE31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7374-ACF2-418A-8D59-5A4DE21564CC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92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E086A2-ECD2-496A-A8CE-75AF9BAE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64C7-1CB9-4107-B4FD-97976D956DD7}" type="datetimeFigureOut">
              <a:rPr lang="en-CA" smtClean="0"/>
              <a:t>2023-09-01</a:t>
            </a:fld>
            <a:endParaRPr lang="en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E2A65B-3A7A-45DE-8881-F0B26BF0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C9F296-4E0F-42F5-AF93-0A59D107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7374-ACF2-418A-8D59-5A4DE21564CC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271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700" y="390073"/>
            <a:ext cx="77127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ontserrat"/>
              <a:buNone/>
              <a:defRPr sz="3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ontserrat"/>
              <a:buNone/>
              <a:defRPr sz="3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ontserrat"/>
              <a:buNone/>
              <a:defRPr sz="3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ontserrat"/>
              <a:buNone/>
              <a:defRPr sz="3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ontserrat"/>
              <a:buNone/>
              <a:defRPr sz="3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ontserrat"/>
              <a:buNone/>
              <a:defRPr sz="3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ontserrat"/>
              <a:buNone/>
              <a:defRPr sz="3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ontserrat"/>
              <a:buNone/>
              <a:defRPr sz="3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ontserrat"/>
              <a:buNone/>
              <a:defRPr sz="3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700" y="1158947"/>
            <a:ext cx="7712700" cy="3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Char char="●"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Char char="○"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Char char="■"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Char char="●"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Char char="○"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Char char="■"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Char char="●"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Char char="○"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Char char="■"/>
              <a:defRPr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58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30F8F8-26EC-4AEF-91A8-0C0736CA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0A118B-D656-4409-A315-1D4C77D24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25D6B3-B75E-4838-A680-4CF967095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B65E7-7C52-449C-8F1B-4D540D88A2FF}" type="datetimeFigureOut">
              <a:rPr lang="en-CA" smtClean="0"/>
              <a:t>2023-09-01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A98C06-AC45-4038-AEE0-DDE06B655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B08FE0-C9E6-43AB-99F9-4D67BF635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18E74-C779-4739-8563-D9A75DD84BEF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960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ADA6BC-1D61-4DF5-8B05-532E06825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7CEB39-96D4-4CF4-A303-FDC3470BC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DE5DCF-047C-4CE7-BB29-5A70EF7B3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464C7-1CB9-4107-B4FD-97976D956DD7}" type="datetimeFigureOut">
              <a:rPr lang="en-CA" smtClean="0"/>
              <a:t>2023-09-01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C9FEB8-7EAE-4FCB-B2A8-E0644ADAD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AD3010-98EB-44E7-B209-57D5EE8D1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C7374-ACF2-418A-8D59-5A4DE21564CC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92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en/exchange-of-ideas-debate-discussion-222788/" TargetMode="Externa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fr/%C3%A9toile-filante-m%C3%A9t%C3%A9oro%C3%AFdes-%C3%A9toiles-147722/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openclipart.org/detail/33265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AHKP313P2I?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fr/conversation-chat-bouton-ic%C3%B4ne-1426800/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690FE6-760B-492B-80BB-A3BD99490C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6CC96D-3A6D-42F8-B06F-879CC212E6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  <p:pic>
        <p:nvPicPr>
          <p:cNvPr id="65" name="Image 6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7E92E93-D44B-41E5-98E7-FF40EC3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221C5BC-ED69-8238-D42D-28236CEC3563}"/>
              </a:ext>
            </a:extLst>
          </p:cNvPr>
          <p:cNvSpPr txBox="1"/>
          <p:nvPr/>
        </p:nvSpPr>
        <p:spPr>
          <a:xfrm>
            <a:off x="3667561" y="166295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01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8E58BC-42A9-47A9-B36C-5ACE4AF7D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Google Shape;838;p43">
            <a:extLst>
              <a:ext uri="{FF2B5EF4-FFF2-40B4-BE49-F238E27FC236}">
                <a16:creationId xmlns:a16="http://schemas.microsoft.com/office/drawing/2014/main" id="{B9752654-A15E-12D9-7584-E976E0BA98FD}"/>
              </a:ext>
            </a:extLst>
          </p:cNvPr>
          <p:cNvSpPr txBox="1">
            <a:spLocks/>
          </p:cNvSpPr>
          <p:nvPr/>
        </p:nvSpPr>
        <p:spPr>
          <a:xfrm>
            <a:off x="3449457" y="330716"/>
            <a:ext cx="247426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</a:pPr>
            <a:r>
              <a:rPr lang="fr-CA" sz="3200">
                <a:latin typeface="Montserrat Medium"/>
                <a:sym typeface="Montserrat"/>
              </a:rPr>
              <a:t>Discussion</a:t>
            </a:r>
            <a:endParaRPr lang="fr-CA" sz="3200">
              <a:latin typeface="Montserrat Medium"/>
              <a:sym typeface="Montserrat Medium"/>
            </a:endParaRPr>
          </a:p>
        </p:txBody>
      </p:sp>
      <p:sp>
        <p:nvSpPr>
          <p:cNvPr id="4" name="Google Shape;840;p43">
            <a:extLst>
              <a:ext uri="{FF2B5EF4-FFF2-40B4-BE49-F238E27FC236}">
                <a16:creationId xmlns:a16="http://schemas.microsoft.com/office/drawing/2014/main" id="{F8236D15-4D05-AE2A-0597-7C2A8E0735AC}"/>
              </a:ext>
            </a:extLst>
          </p:cNvPr>
          <p:cNvSpPr txBox="1">
            <a:spLocks/>
          </p:cNvSpPr>
          <p:nvPr/>
        </p:nvSpPr>
        <p:spPr>
          <a:xfrm>
            <a:off x="1589360" y="1880660"/>
            <a:ext cx="5965278" cy="763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fr-CA"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Suite à l’activité… quels sont vos constats? Vos commentaires? Vos opinions? Vos réflexions?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0CCC9C-2CB6-8AF4-8061-02AE42017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3445" y="299744"/>
            <a:ext cx="1723955" cy="12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6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510E1F-F13A-4935-A9B6-3107A7FA1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Google Shape;795;p42">
            <a:extLst>
              <a:ext uri="{FF2B5EF4-FFF2-40B4-BE49-F238E27FC236}">
                <a16:creationId xmlns:a16="http://schemas.microsoft.com/office/drawing/2014/main" id="{5AFAC647-1162-F41A-F21F-3F4D6DE3DCD1}"/>
              </a:ext>
            </a:extLst>
          </p:cNvPr>
          <p:cNvSpPr txBox="1">
            <a:spLocks/>
          </p:cNvSpPr>
          <p:nvPr/>
        </p:nvSpPr>
        <p:spPr>
          <a:xfrm>
            <a:off x="715700" y="390072"/>
            <a:ext cx="7712700" cy="8936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latin typeface="Montserrat Medium"/>
              </a:rPr>
              <a:t>Retour sur votre objectif personnel</a:t>
            </a:r>
            <a:br>
              <a:rPr lang="en"/>
            </a:br>
            <a:r>
              <a:rPr lang="fr-CA" sz="2000"/>
              <a:t>Compétence socio-affective - composante interpersonnelle</a:t>
            </a:r>
            <a:endParaRPr lang="fr-CA"/>
          </a:p>
        </p:txBody>
      </p:sp>
      <p:grpSp>
        <p:nvGrpSpPr>
          <p:cNvPr id="4" name="Google Shape;2019;p66">
            <a:extLst>
              <a:ext uri="{FF2B5EF4-FFF2-40B4-BE49-F238E27FC236}">
                <a16:creationId xmlns:a16="http://schemas.microsoft.com/office/drawing/2014/main" id="{8073754B-939E-366D-C459-2D0E0482A5E4}"/>
              </a:ext>
            </a:extLst>
          </p:cNvPr>
          <p:cNvGrpSpPr/>
          <p:nvPr/>
        </p:nvGrpSpPr>
        <p:grpSpPr>
          <a:xfrm>
            <a:off x="957249" y="2612364"/>
            <a:ext cx="1156741" cy="986028"/>
            <a:chOff x="7847483" y="2046873"/>
            <a:chExt cx="352911" cy="367066"/>
          </a:xfrm>
        </p:grpSpPr>
        <p:sp>
          <p:nvSpPr>
            <p:cNvPr id="5" name="Google Shape;2020;p66">
              <a:extLst>
                <a:ext uri="{FF2B5EF4-FFF2-40B4-BE49-F238E27FC236}">
                  <a16:creationId xmlns:a16="http://schemas.microsoft.com/office/drawing/2014/main" id="{57DE4938-47FD-2321-D300-3026BBD12E2A}"/>
                </a:ext>
              </a:extLst>
            </p:cNvPr>
            <p:cNvSpPr/>
            <p:nvPr/>
          </p:nvSpPr>
          <p:spPr>
            <a:xfrm>
              <a:off x="7990037" y="2046873"/>
              <a:ext cx="87483" cy="167789"/>
            </a:xfrm>
            <a:custGeom>
              <a:avLst/>
              <a:gdLst/>
              <a:ahLst/>
              <a:cxnLst/>
              <a:rect l="l" t="t" r="r" b="b"/>
              <a:pathLst>
                <a:path w="2645" h="5073" extrusionOk="0">
                  <a:moveTo>
                    <a:pt x="1001" y="0"/>
                  </a:moveTo>
                  <a:cubicBezTo>
                    <a:pt x="834" y="0"/>
                    <a:pt x="692" y="119"/>
                    <a:pt x="668" y="310"/>
                  </a:cubicBezTo>
                  <a:lnTo>
                    <a:pt x="668" y="334"/>
                  </a:lnTo>
                  <a:lnTo>
                    <a:pt x="668" y="582"/>
                  </a:lnTo>
                  <a:lnTo>
                    <a:pt x="668" y="582"/>
                  </a:lnTo>
                  <a:cubicBezTo>
                    <a:pt x="648" y="401"/>
                    <a:pt x="497" y="310"/>
                    <a:pt x="346" y="310"/>
                  </a:cubicBezTo>
                  <a:cubicBezTo>
                    <a:pt x="174" y="310"/>
                    <a:pt x="1" y="429"/>
                    <a:pt x="25" y="667"/>
                  </a:cubicBezTo>
                  <a:lnTo>
                    <a:pt x="25" y="3120"/>
                  </a:lnTo>
                  <a:lnTo>
                    <a:pt x="573" y="3691"/>
                  </a:lnTo>
                  <a:lnTo>
                    <a:pt x="573" y="5073"/>
                  </a:lnTo>
                  <a:lnTo>
                    <a:pt x="2097" y="5073"/>
                  </a:lnTo>
                  <a:lnTo>
                    <a:pt x="2097" y="3810"/>
                  </a:lnTo>
                  <a:lnTo>
                    <a:pt x="2597" y="3382"/>
                  </a:lnTo>
                  <a:cubicBezTo>
                    <a:pt x="2621" y="3358"/>
                    <a:pt x="2644" y="3310"/>
                    <a:pt x="2644" y="3263"/>
                  </a:cubicBezTo>
                  <a:lnTo>
                    <a:pt x="2644" y="1358"/>
                  </a:lnTo>
                  <a:lnTo>
                    <a:pt x="2621" y="1358"/>
                  </a:lnTo>
                  <a:cubicBezTo>
                    <a:pt x="2621" y="1167"/>
                    <a:pt x="2478" y="1024"/>
                    <a:pt x="2287" y="1024"/>
                  </a:cubicBezTo>
                  <a:cubicBezTo>
                    <a:pt x="2120" y="1024"/>
                    <a:pt x="1978" y="1143"/>
                    <a:pt x="1978" y="1334"/>
                  </a:cubicBezTo>
                  <a:lnTo>
                    <a:pt x="1978" y="810"/>
                  </a:lnTo>
                  <a:cubicBezTo>
                    <a:pt x="1978" y="643"/>
                    <a:pt x="1835" y="500"/>
                    <a:pt x="1644" y="476"/>
                  </a:cubicBezTo>
                  <a:cubicBezTo>
                    <a:pt x="1477" y="476"/>
                    <a:pt x="1335" y="619"/>
                    <a:pt x="1311" y="786"/>
                  </a:cubicBezTo>
                  <a:lnTo>
                    <a:pt x="1311" y="334"/>
                  </a:lnTo>
                  <a:cubicBezTo>
                    <a:pt x="1311" y="143"/>
                    <a:pt x="1168" y="0"/>
                    <a:pt x="1001" y="0"/>
                  </a:cubicBez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21;p66">
              <a:extLst>
                <a:ext uri="{FF2B5EF4-FFF2-40B4-BE49-F238E27FC236}">
                  <a16:creationId xmlns:a16="http://schemas.microsoft.com/office/drawing/2014/main" id="{6CB1B32F-984F-F61B-CED5-8EEAD37448CE}"/>
                </a:ext>
              </a:extLst>
            </p:cNvPr>
            <p:cNvSpPr/>
            <p:nvPr/>
          </p:nvSpPr>
          <p:spPr>
            <a:xfrm>
              <a:off x="8012098" y="2046873"/>
              <a:ext cx="11080" cy="70913"/>
            </a:xfrm>
            <a:custGeom>
              <a:avLst/>
              <a:gdLst/>
              <a:ahLst/>
              <a:cxnLst/>
              <a:rect l="l" t="t" r="r" b="b"/>
              <a:pathLst>
                <a:path w="335" h="2144" extrusionOk="0">
                  <a:moveTo>
                    <a:pt x="334" y="0"/>
                  </a:moveTo>
                  <a:cubicBezTo>
                    <a:pt x="167" y="0"/>
                    <a:pt x="25" y="119"/>
                    <a:pt x="1" y="310"/>
                  </a:cubicBezTo>
                  <a:lnTo>
                    <a:pt x="1" y="1977"/>
                  </a:lnTo>
                  <a:cubicBezTo>
                    <a:pt x="1" y="2072"/>
                    <a:pt x="72" y="2143"/>
                    <a:pt x="167" y="2143"/>
                  </a:cubicBezTo>
                  <a:cubicBezTo>
                    <a:pt x="263" y="2143"/>
                    <a:pt x="334" y="2072"/>
                    <a:pt x="334" y="197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22;p66">
              <a:extLst>
                <a:ext uri="{FF2B5EF4-FFF2-40B4-BE49-F238E27FC236}">
                  <a16:creationId xmlns:a16="http://schemas.microsoft.com/office/drawing/2014/main" id="{BA556481-2398-75D8-B698-02583B519B27}"/>
                </a:ext>
              </a:extLst>
            </p:cNvPr>
            <p:cNvSpPr/>
            <p:nvPr/>
          </p:nvSpPr>
          <p:spPr>
            <a:xfrm>
              <a:off x="8055426" y="2080742"/>
              <a:ext cx="12238" cy="36250"/>
            </a:xfrm>
            <a:custGeom>
              <a:avLst/>
              <a:gdLst/>
              <a:ahLst/>
              <a:cxnLst/>
              <a:rect l="l" t="t" r="r" b="b"/>
              <a:pathLst>
                <a:path w="370" h="1096" extrusionOk="0">
                  <a:moveTo>
                    <a:pt x="334" y="0"/>
                  </a:moveTo>
                  <a:cubicBezTo>
                    <a:pt x="167" y="0"/>
                    <a:pt x="24" y="119"/>
                    <a:pt x="24" y="286"/>
                  </a:cubicBezTo>
                  <a:lnTo>
                    <a:pt x="24" y="953"/>
                  </a:lnTo>
                  <a:cubicBezTo>
                    <a:pt x="1" y="1048"/>
                    <a:pt x="90" y="1096"/>
                    <a:pt x="182" y="1096"/>
                  </a:cubicBezTo>
                  <a:cubicBezTo>
                    <a:pt x="274" y="1096"/>
                    <a:pt x="370" y="1048"/>
                    <a:pt x="358" y="953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23;p66">
              <a:extLst>
                <a:ext uri="{FF2B5EF4-FFF2-40B4-BE49-F238E27FC236}">
                  <a16:creationId xmlns:a16="http://schemas.microsoft.com/office/drawing/2014/main" id="{CECFC22D-7599-2D97-E219-7A67E890C5EE}"/>
                </a:ext>
              </a:extLst>
            </p:cNvPr>
            <p:cNvSpPr/>
            <p:nvPr/>
          </p:nvSpPr>
          <p:spPr>
            <a:xfrm>
              <a:off x="8034159" y="2062617"/>
              <a:ext cx="11047" cy="55169"/>
            </a:xfrm>
            <a:custGeom>
              <a:avLst/>
              <a:gdLst/>
              <a:ahLst/>
              <a:cxnLst/>
              <a:rect l="l" t="t" r="r" b="b"/>
              <a:pathLst>
                <a:path w="334" h="1668" extrusionOk="0">
                  <a:moveTo>
                    <a:pt x="334" y="0"/>
                  </a:moveTo>
                  <a:cubicBezTo>
                    <a:pt x="167" y="0"/>
                    <a:pt x="24" y="143"/>
                    <a:pt x="1" y="310"/>
                  </a:cubicBezTo>
                  <a:lnTo>
                    <a:pt x="1" y="1501"/>
                  </a:lnTo>
                  <a:cubicBezTo>
                    <a:pt x="1" y="1596"/>
                    <a:pt x="72" y="1667"/>
                    <a:pt x="167" y="1667"/>
                  </a:cubicBezTo>
                  <a:cubicBezTo>
                    <a:pt x="263" y="1667"/>
                    <a:pt x="334" y="1596"/>
                    <a:pt x="334" y="1501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24;p66">
              <a:extLst>
                <a:ext uri="{FF2B5EF4-FFF2-40B4-BE49-F238E27FC236}">
                  <a16:creationId xmlns:a16="http://schemas.microsoft.com/office/drawing/2014/main" id="{AEE17B99-F3D9-19E8-F86C-17D60CCFD756}"/>
                </a:ext>
              </a:extLst>
            </p:cNvPr>
            <p:cNvSpPr/>
            <p:nvPr/>
          </p:nvSpPr>
          <p:spPr>
            <a:xfrm>
              <a:off x="7969563" y="2086232"/>
              <a:ext cx="63041" cy="128430"/>
            </a:xfrm>
            <a:custGeom>
              <a:avLst/>
              <a:gdLst/>
              <a:ahLst/>
              <a:cxnLst/>
              <a:rect l="l" t="t" r="r" b="b"/>
              <a:pathLst>
                <a:path w="1906" h="3883" extrusionOk="0">
                  <a:moveTo>
                    <a:pt x="144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2073"/>
                  </a:lnTo>
                  <a:cubicBezTo>
                    <a:pt x="1" y="2120"/>
                    <a:pt x="1" y="2168"/>
                    <a:pt x="48" y="2192"/>
                  </a:cubicBezTo>
                  <a:lnTo>
                    <a:pt x="549" y="2620"/>
                  </a:lnTo>
                  <a:lnTo>
                    <a:pt x="549" y="3883"/>
                  </a:lnTo>
                  <a:lnTo>
                    <a:pt x="1906" y="3883"/>
                  </a:lnTo>
                  <a:lnTo>
                    <a:pt x="1906" y="2096"/>
                  </a:lnTo>
                  <a:cubicBezTo>
                    <a:pt x="1906" y="2025"/>
                    <a:pt x="1882" y="1977"/>
                    <a:pt x="1835" y="1954"/>
                  </a:cubicBezTo>
                  <a:lnTo>
                    <a:pt x="739" y="1239"/>
                  </a:lnTo>
                  <a:lnTo>
                    <a:pt x="739" y="596"/>
                  </a:lnTo>
                  <a:cubicBezTo>
                    <a:pt x="739" y="263"/>
                    <a:pt x="477" y="1"/>
                    <a:pt x="144" y="1"/>
                  </a:cubicBez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25;p66">
              <a:extLst>
                <a:ext uri="{FF2B5EF4-FFF2-40B4-BE49-F238E27FC236}">
                  <a16:creationId xmlns:a16="http://schemas.microsoft.com/office/drawing/2014/main" id="{3CE30ADA-97C4-D4FD-2FCC-2CCC75A8F67F}"/>
                </a:ext>
              </a:extLst>
            </p:cNvPr>
            <p:cNvSpPr/>
            <p:nvPr/>
          </p:nvSpPr>
          <p:spPr>
            <a:xfrm>
              <a:off x="7990830" y="2079948"/>
              <a:ext cx="51630" cy="100052"/>
            </a:xfrm>
            <a:custGeom>
              <a:avLst/>
              <a:gdLst/>
              <a:ahLst/>
              <a:cxnLst/>
              <a:rect l="l" t="t" r="r" b="b"/>
              <a:pathLst>
                <a:path w="1561" h="3025" extrusionOk="0">
                  <a:moveTo>
                    <a:pt x="1" y="0"/>
                  </a:moveTo>
                  <a:lnTo>
                    <a:pt x="1" y="453"/>
                  </a:lnTo>
                  <a:cubicBezTo>
                    <a:pt x="48" y="500"/>
                    <a:pt x="72" y="596"/>
                    <a:pt x="72" y="691"/>
                  </a:cubicBezTo>
                  <a:lnTo>
                    <a:pt x="72" y="1334"/>
                  </a:lnTo>
                  <a:cubicBezTo>
                    <a:pt x="72" y="1405"/>
                    <a:pt x="96" y="1453"/>
                    <a:pt x="144" y="1477"/>
                  </a:cubicBezTo>
                  <a:lnTo>
                    <a:pt x="1215" y="2191"/>
                  </a:lnTo>
                  <a:lnTo>
                    <a:pt x="1215" y="2882"/>
                  </a:lnTo>
                  <a:cubicBezTo>
                    <a:pt x="1203" y="2977"/>
                    <a:pt x="1293" y="3025"/>
                    <a:pt x="1382" y="3025"/>
                  </a:cubicBezTo>
                  <a:cubicBezTo>
                    <a:pt x="1471" y="3025"/>
                    <a:pt x="1561" y="2977"/>
                    <a:pt x="1549" y="2882"/>
                  </a:cubicBezTo>
                  <a:lnTo>
                    <a:pt x="1549" y="2191"/>
                  </a:lnTo>
                  <a:cubicBezTo>
                    <a:pt x="1549" y="2072"/>
                    <a:pt x="1501" y="1977"/>
                    <a:pt x="1406" y="1905"/>
                  </a:cubicBezTo>
                  <a:lnTo>
                    <a:pt x="406" y="1239"/>
                  </a:lnTo>
                  <a:lnTo>
                    <a:pt x="406" y="691"/>
                  </a:lnTo>
                  <a:cubicBezTo>
                    <a:pt x="406" y="405"/>
                    <a:pt x="239" y="143"/>
                    <a:pt x="1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26;p66">
              <a:extLst>
                <a:ext uri="{FF2B5EF4-FFF2-40B4-BE49-F238E27FC236}">
                  <a16:creationId xmlns:a16="http://schemas.microsoft.com/office/drawing/2014/main" id="{29AE2A53-050F-A0F0-DEB2-C5B4B4DA05B4}"/>
                </a:ext>
              </a:extLst>
            </p:cNvPr>
            <p:cNvSpPr/>
            <p:nvPr/>
          </p:nvSpPr>
          <p:spPr>
            <a:xfrm>
              <a:off x="7978229" y="2210693"/>
              <a:ext cx="90626" cy="203246"/>
            </a:xfrm>
            <a:custGeom>
              <a:avLst/>
              <a:gdLst/>
              <a:ahLst/>
              <a:cxnLst/>
              <a:rect l="l" t="t" r="r" b="b"/>
              <a:pathLst>
                <a:path w="2740" h="614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5930"/>
                  </a:lnTo>
                  <a:cubicBezTo>
                    <a:pt x="1" y="6049"/>
                    <a:pt x="96" y="6145"/>
                    <a:pt x="215" y="6145"/>
                  </a:cubicBezTo>
                  <a:lnTo>
                    <a:pt x="2501" y="6145"/>
                  </a:lnTo>
                  <a:cubicBezTo>
                    <a:pt x="2620" y="6145"/>
                    <a:pt x="2739" y="6049"/>
                    <a:pt x="2739" y="5930"/>
                  </a:cubicBezTo>
                  <a:lnTo>
                    <a:pt x="2739" y="215"/>
                  </a:lnTo>
                  <a:cubicBezTo>
                    <a:pt x="2739" y="96"/>
                    <a:pt x="2620" y="1"/>
                    <a:pt x="2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27;p66">
              <a:extLst>
                <a:ext uri="{FF2B5EF4-FFF2-40B4-BE49-F238E27FC236}">
                  <a16:creationId xmlns:a16="http://schemas.microsoft.com/office/drawing/2014/main" id="{88A2FAE2-7850-D072-DB73-D022F08EB544}"/>
                </a:ext>
              </a:extLst>
            </p:cNvPr>
            <p:cNvSpPr/>
            <p:nvPr/>
          </p:nvSpPr>
          <p:spPr>
            <a:xfrm>
              <a:off x="8042824" y="2210693"/>
              <a:ext cx="26030" cy="203246"/>
            </a:xfrm>
            <a:custGeom>
              <a:avLst/>
              <a:gdLst/>
              <a:ahLst/>
              <a:cxnLst/>
              <a:rect l="l" t="t" r="r" b="b"/>
              <a:pathLst>
                <a:path w="787" h="6145" extrusionOk="0">
                  <a:moveTo>
                    <a:pt x="1" y="1"/>
                  </a:moveTo>
                  <a:cubicBezTo>
                    <a:pt x="120" y="1"/>
                    <a:pt x="239" y="96"/>
                    <a:pt x="239" y="215"/>
                  </a:cubicBezTo>
                  <a:lnTo>
                    <a:pt x="239" y="6145"/>
                  </a:lnTo>
                  <a:lnTo>
                    <a:pt x="548" y="6145"/>
                  </a:lnTo>
                  <a:cubicBezTo>
                    <a:pt x="667" y="6145"/>
                    <a:pt x="786" y="6049"/>
                    <a:pt x="786" y="5930"/>
                  </a:cubicBezTo>
                  <a:lnTo>
                    <a:pt x="786" y="215"/>
                  </a:lnTo>
                  <a:cubicBezTo>
                    <a:pt x="786" y="96"/>
                    <a:pt x="667" y="1"/>
                    <a:pt x="548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28;p66">
              <a:extLst>
                <a:ext uri="{FF2B5EF4-FFF2-40B4-BE49-F238E27FC236}">
                  <a16:creationId xmlns:a16="http://schemas.microsoft.com/office/drawing/2014/main" id="{D4D2BB74-08E9-F9AB-3716-33C534CFA883}"/>
                </a:ext>
              </a:extLst>
            </p:cNvPr>
            <p:cNvSpPr/>
            <p:nvPr/>
          </p:nvSpPr>
          <p:spPr>
            <a:xfrm>
              <a:off x="8112150" y="2135646"/>
              <a:ext cx="88244" cy="167227"/>
            </a:xfrm>
            <a:custGeom>
              <a:avLst/>
              <a:gdLst/>
              <a:ahLst/>
              <a:cxnLst/>
              <a:rect l="l" t="t" r="r" b="b"/>
              <a:pathLst>
                <a:path w="2668" h="5056" extrusionOk="0">
                  <a:moveTo>
                    <a:pt x="961" y="1"/>
                  </a:moveTo>
                  <a:cubicBezTo>
                    <a:pt x="897" y="1"/>
                    <a:pt x="825" y="44"/>
                    <a:pt x="786" y="102"/>
                  </a:cubicBezTo>
                  <a:cubicBezTo>
                    <a:pt x="715" y="150"/>
                    <a:pt x="691" y="245"/>
                    <a:pt x="691" y="317"/>
                  </a:cubicBezTo>
                  <a:lnTo>
                    <a:pt x="691" y="628"/>
                  </a:lnTo>
                  <a:lnTo>
                    <a:pt x="691" y="628"/>
                  </a:lnTo>
                  <a:cubicBezTo>
                    <a:pt x="680" y="408"/>
                    <a:pt x="513" y="299"/>
                    <a:pt x="349" y="299"/>
                  </a:cubicBezTo>
                  <a:cubicBezTo>
                    <a:pt x="173" y="299"/>
                    <a:pt x="0" y="424"/>
                    <a:pt x="24" y="674"/>
                  </a:cubicBezTo>
                  <a:lnTo>
                    <a:pt x="24" y="3127"/>
                  </a:lnTo>
                  <a:lnTo>
                    <a:pt x="596" y="3698"/>
                  </a:lnTo>
                  <a:lnTo>
                    <a:pt x="596" y="5056"/>
                  </a:lnTo>
                  <a:lnTo>
                    <a:pt x="2096" y="5056"/>
                  </a:lnTo>
                  <a:lnTo>
                    <a:pt x="2096" y="3817"/>
                  </a:lnTo>
                  <a:lnTo>
                    <a:pt x="2596" y="3389"/>
                  </a:lnTo>
                  <a:cubicBezTo>
                    <a:pt x="2644" y="3365"/>
                    <a:pt x="2667" y="3317"/>
                    <a:pt x="2667" y="3270"/>
                  </a:cubicBezTo>
                  <a:lnTo>
                    <a:pt x="2667" y="1341"/>
                  </a:lnTo>
                  <a:cubicBezTo>
                    <a:pt x="2645" y="1164"/>
                    <a:pt x="2521" y="1029"/>
                    <a:pt x="2351" y="1029"/>
                  </a:cubicBezTo>
                  <a:cubicBezTo>
                    <a:pt x="2338" y="1029"/>
                    <a:pt x="2324" y="1029"/>
                    <a:pt x="2310" y="1031"/>
                  </a:cubicBezTo>
                  <a:cubicBezTo>
                    <a:pt x="2144" y="1031"/>
                    <a:pt x="1977" y="1174"/>
                    <a:pt x="1977" y="1365"/>
                  </a:cubicBezTo>
                  <a:lnTo>
                    <a:pt x="1977" y="817"/>
                  </a:lnTo>
                  <a:cubicBezTo>
                    <a:pt x="1977" y="626"/>
                    <a:pt x="1834" y="483"/>
                    <a:pt x="1667" y="483"/>
                  </a:cubicBezTo>
                  <a:cubicBezTo>
                    <a:pt x="1477" y="483"/>
                    <a:pt x="1334" y="626"/>
                    <a:pt x="1334" y="817"/>
                  </a:cubicBezTo>
                  <a:lnTo>
                    <a:pt x="1334" y="317"/>
                  </a:lnTo>
                  <a:cubicBezTo>
                    <a:pt x="1334" y="150"/>
                    <a:pt x="1191" y="7"/>
                    <a:pt x="1000" y="7"/>
                  </a:cubicBezTo>
                  <a:cubicBezTo>
                    <a:pt x="988" y="3"/>
                    <a:pt x="974" y="1"/>
                    <a:pt x="961" y="1"/>
                  </a:cubicBezTo>
                  <a:close/>
                </a:path>
              </a:pathLst>
            </a:custGeom>
            <a:solidFill>
              <a:srgbClr val="FFB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29;p66">
              <a:extLst>
                <a:ext uri="{FF2B5EF4-FFF2-40B4-BE49-F238E27FC236}">
                  <a16:creationId xmlns:a16="http://schemas.microsoft.com/office/drawing/2014/main" id="{AD47DCE6-08A9-F7D2-3BC5-AE7B7A568956}"/>
                </a:ext>
              </a:extLst>
            </p:cNvPr>
            <p:cNvSpPr/>
            <p:nvPr/>
          </p:nvSpPr>
          <p:spPr>
            <a:xfrm>
              <a:off x="8134211" y="2135646"/>
              <a:ext cx="11841" cy="71144"/>
            </a:xfrm>
            <a:custGeom>
              <a:avLst/>
              <a:gdLst/>
              <a:ahLst/>
              <a:cxnLst/>
              <a:rect l="l" t="t" r="r" b="b"/>
              <a:pathLst>
                <a:path w="358" h="2151" extrusionOk="0">
                  <a:moveTo>
                    <a:pt x="294" y="1"/>
                  </a:moveTo>
                  <a:cubicBezTo>
                    <a:pt x="230" y="1"/>
                    <a:pt x="158" y="44"/>
                    <a:pt x="119" y="102"/>
                  </a:cubicBezTo>
                  <a:cubicBezTo>
                    <a:pt x="48" y="150"/>
                    <a:pt x="24" y="245"/>
                    <a:pt x="24" y="317"/>
                  </a:cubicBezTo>
                  <a:lnTo>
                    <a:pt x="24" y="1984"/>
                  </a:lnTo>
                  <a:cubicBezTo>
                    <a:pt x="0" y="2079"/>
                    <a:pt x="71" y="2150"/>
                    <a:pt x="167" y="2150"/>
                  </a:cubicBezTo>
                  <a:cubicBezTo>
                    <a:pt x="262" y="2150"/>
                    <a:pt x="357" y="2079"/>
                    <a:pt x="357" y="1984"/>
                  </a:cubicBezTo>
                  <a:lnTo>
                    <a:pt x="357" y="7"/>
                  </a:lnTo>
                  <a:lnTo>
                    <a:pt x="333" y="7"/>
                  </a:lnTo>
                  <a:cubicBezTo>
                    <a:pt x="321" y="3"/>
                    <a:pt x="307" y="1"/>
                    <a:pt x="294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30;p66">
              <a:extLst>
                <a:ext uri="{FF2B5EF4-FFF2-40B4-BE49-F238E27FC236}">
                  <a16:creationId xmlns:a16="http://schemas.microsoft.com/office/drawing/2014/main" id="{931E3E39-964E-1945-EBF7-C13726D367D3}"/>
                </a:ext>
              </a:extLst>
            </p:cNvPr>
            <p:cNvSpPr/>
            <p:nvPr/>
          </p:nvSpPr>
          <p:spPr>
            <a:xfrm>
              <a:off x="8156239" y="2151621"/>
              <a:ext cx="11874" cy="55169"/>
            </a:xfrm>
            <a:custGeom>
              <a:avLst/>
              <a:gdLst/>
              <a:ahLst/>
              <a:cxnLst/>
              <a:rect l="l" t="t" r="r" b="b"/>
              <a:pathLst>
                <a:path w="359" h="1668" extrusionOk="0">
                  <a:moveTo>
                    <a:pt x="334" y="0"/>
                  </a:moveTo>
                  <a:cubicBezTo>
                    <a:pt x="168" y="0"/>
                    <a:pt x="1" y="143"/>
                    <a:pt x="1" y="334"/>
                  </a:cubicBezTo>
                  <a:lnTo>
                    <a:pt x="1" y="1501"/>
                  </a:lnTo>
                  <a:cubicBezTo>
                    <a:pt x="1" y="1596"/>
                    <a:pt x="72" y="1667"/>
                    <a:pt x="168" y="1667"/>
                  </a:cubicBezTo>
                  <a:cubicBezTo>
                    <a:pt x="263" y="1667"/>
                    <a:pt x="358" y="1596"/>
                    <a:pt x="358" y="1501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31;p66">
              <a:extLst>
                <a:ext uri="{FF2B5EF4-FFF2-40B4-BE49-F238E27FC236}">
                  <a16:creationId xmlns:a16="http://schemas.microsoft.com/office/drawing/2014/main" id="{BB385E92-20A8-BD4F-891F-F2F2739394D1}"/>
                </a:ext>
              </a:extLst>
            </p:cNvPr>
            <p:cNvSpPr/>
            <p:nvPr/>
          </p:nvSpPr>
          <p:spPr>
            <a:xfrm>
              <a:off x="8178300" y="2168953"/>
              <a:ext cx="11080" cy="37639"/>
            </a:xfrm>
            <a:custGeom>
              <a:avLst/>
              <a:gdLst/>
              <a:ahLst/>
              <a:cxnLst/>
              <a:rect l="l" t="t" r="r" b="b"/>
              <a:pathLst>
                <a:path w="335" h="1138" extrusionOk="0">
                  <a:moveTo>
                    <a:pt x="334" y="0"/>
                  </a:moveTo>
                  <a:cubicBezTo>
                    <a:pt x="144" y="0"/>
                    <a:pt x="1" y="167"/>
                    <a:pt x="1" y="334"/>
                  </a:cubicBezTo>
                  <a:lnTo>
                    <a:pt x="1" y="977"/>
                  </a:lnTo>
                  <a:cubicBezTo>
                    <a:pt x="1" y="1084"/>
                    <a:pt x="84" y="1137"/>
                    <a:pt x="167" y="1137"/>
                  </a:cubicBezTo>
                  <a:cubicBezTo>
                    <a:pt x="251" y="1137"/>
                    <a:pt x="334" y="1084"/>
                    <a:pt x="334" y="97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32;p66">
              <a:extLst>
                <a:ext uri="{FF2B5EF4-FFF2-40B4-BE49-F238E27FC236}">
                  <a16:creationId xmlns:a16="http://schemas.microsoft.com/office/drawing/2014/main" id="{8B72395B-625B-9F49-0082-5473191193EA}"/>
                </a:ext>
              </a:extLst>
            </p:cNvPr>
            <p:cNvSpPr/>
            <p:nvPr/>
          </p:nvSpPr>
          <p:spPr>
            <a:xfrm>
              <a:off x="8091676" y="2174476"/>
              <a:ext cx="63041" cy="128397"/>
            </a:xfrm>
            <a:custGeom>
              <a:avLst/>
              <a:gdLst/>
              <a:ahLst/>
              <a:cxnLst/>
              <a:rect l="l" t="t" r="r" b="b"/>
              <a:pathLst>
                <a:path w="1906" h="3882" extrusionOk="0">
                  <a:moveTo>
                    <a:pt x="167" y="0"/>
                  </a:moveTo>
                  <a:cubicBezTo>
                    <a:pt x="71" y="0"/>
                    <a:pt x="0" y="95"/>
                    <a:pt x="0" y="167"/>
                  </a:cubicBezTo>
                  <a:lnTo>
                    <a:pt x="0" y="2096"/>
                  </a:lnTo>
                  <a:cubicBezTo>
                    <a:pt x="0" y="2120"/>
                    <a:pt x="24" y="2167"/>
                    <a:pt x="48" y="2215"/>
                  </a:cubicBezTo>
                  <a:lnTo>
                    <a:pt x="548" y="2643"/>
                  </a:lnTo>
                  <a:lnTo>
                    <a:pt x="548" y="3882"/>
                  </a:lnTo>
                  <a:lnTo>
                    <a:pt x="1905" y="3882"/>
                  </a:lnTo>
                  <a:lnTo>
                    <a:pt x="1905" y="2096"/>
                  </a:lnTo>
                  <a:cubicBezTo>
                    <a:pt x="1905" y="2048"/>
                    <a:pt x="1881" y="2000"/>
                    <a:pt x="1834" y="1977"/>
                  </a:cubicBezTo>
                  <a:lnTo>
                    <a:pt x="762" y="1262"/>
                  </a:lnTo>
                  <a:lnTo>
                    <a:pt x="762" y="595"/>
                  </a:lnTo>
                  <a:cubicBezTo>
                    <a:pt x="762" y="286"/>
                    <a:pt x="500" y="0"/>
                    <a:pt x="167" y="0"/>
                  </a:cubicBezTo>
                  <a:close/>
                </a:path>
              </a:pathLst>
            </a:custGeom>
            <a:solidFill>
              <a:srgbClr val="FFB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33;p66">
              <a:extLst>
                <a:ext uri="{FF2B5EF4-FFF2-40B4-BE49-F238E27FC236}">
                  <a16:creationId xmlns:a16="http://schemas.microsoft.com/office/drawing/2014/main" id="{C949D3B3-9DF4-75D5-AAD8-EA6E96FBC2C1}"/>
                </a:ext>
              </a:extLst>
            </p:cNvPr>
            <p:cNvSpPr/>
            <p:nvPr/>
          </p:nvSpPr>
          <p:spPr>
            <a:xfrm>
              <a:off x="8112943" y="2168953"/>
              <a:ext cx="52788" cy="100647"/>
            </a:xfrm>
            <a:custGeom>
              <a:avLst/>
              <a:gdLst/>
              <a:ahLst/>
              <a:cxnLst/>
              <a:rect l="l" t="t" r="r" b="b"/>
              <a:pathLst>
                <a:path w="1596" h="3043" extrusionOk="0">
                  <a:moveTo>
                    <a:pt x="0" y="0"/>
                  </a:moveTo>
                  <a:lnTo>
                    <a:pt x="0" y="429"/>
                  </a:lnTo>
                  <a:cubicBezTo>
                    <a:pt x="48" y="500"/>
                    <a:pt x="95" y="596"/>
                    <a:pt x="95" y="715"/>
                  </a:cubicBezTo>
                  <a:lnTo>
                    <a:pt x="95" y="1358"/>
                  </a:lnTo>
                  <a:cubicBezTo>
                    <a:pt x="95" y="1405"/>
                    <a:pt x="119" y="1477"/>
                    <a:pt x="167" y="1501"/>
                  </a:cubicBezTo>
                  <a:lnTo>
                    <a:pt x="1262" y="2191"/>
                  </a:lnTo>
                  <a:lnTo>
                    <a:pt x="1262" y="2882"/>
                  </a:lnTo>
                  <a:cubicBezTo>
                    <a:pt x="1262" y="2989"/>
                    <a:pt x="1346" y="3043"/>
                    <a:pt x="1429" y="3043"/>
                  </a:cubicBezTo>
                  <a:cubicBezTo>
                    <a:pt x="1512" y="3043"/>
                    <a:pt x="1596" y="2989"/>
                    <a:pt x="1596" y="2882"/>
                  </a:cubicBezTo>
                  <a:lnTo>
                    <a:pt x="1596" y="2191"/>
                  </a:lnTo>
                  <a:cubicBezTo>
                    <a:pt x="1596" y="2072"/>
                    <a:pt x="1524" y="1977"/>
                    <a:pt x="1429" y="1929"/>
                  </a:cubicBezTo>
                  <a:lnTo>
                    <a:pt x="429" y="1263"/>
                  </a:lnTo>
                  <a:lnTo>
                    <a:pt x="429" y="715"/>
                  </a:lnTo>
                  <a:cubicBezTo>
                    <a:pt x="429" y="405"/>
                    <a:pt x="262" y="143"/>
                    <a:pt x="0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34;p66">
              <a:extLst>
                <a:ext uri="{FF2B5EF4-FFF2-40B4-BE49-F238E27FC236}">
                  <a16:creationId xmlns:a16="http://schemas.microsoft.com/office/drawing/2014/main" id="{B39D6CC5-2251-48DB-883F-1DDC5D53CB12}"/>
                </a:ext>
              </a:extLst>
            </p:cNvPr>
            <p:cNvSpPr/>
            <p:nvPr/>
          </p:nvSpPr>
          <p:spPr>
            <a:xfrm>
              <a:off x="8100342" y="2298904"/>
              <a:ext cx="90592" cy="115035"/>
            </a:xfrm>
            <a:custGeom>
              <a:avLst/>
              <a:gdLst/>
              <a:ahLst/>
              <a:cxnLst/>
              <a:rect l="l" t="t" r="r" b="b"/>
              <a:pathLst>
                <a:path w="2739" h="3478" extrusionOk="0">
                  <a:moveTo>
                    <a:pt x="238" y="1"/>
                  </a:moveTo>
                  <a:cubicBezTo>
                    <a:pt x="95" y="1"/>
                    <a:pt x="0" y="120"/>
                    <a:pt x="0" y="239"/>
                  </a:cubicBezTo>
                  <a:lnTo>
                    <a:pt x="0" y="3263"/>
                  </a:lnTo>
                  <a:cubicBezTo>
                    <a:pt x="0" y="3382"/>
                    <a:pt x="95" y="3478"/>
                    <a:pt x="238" y="3478"/>
                  </a:cubicBezTo>
                  <a:lnTo>
                    <a:pt x="2524" y="3478"/>
                  </a:lnTo>
                  <a:cubicBezTo>
                    <a:pt x="2643" y="3478"/>
                    <a:pt x="2739" y="3382"/>
                    <a:pt x="2739" y="3263"/>
                  </a:cubicBezTo>
                  <a:lnTo>
                    <a:pt x="2739" y="239"/>
                  </a:lnTo>
                  <a:cubicBezTo>
                    <a:pt x="2739" y="120"/>
                    <a:pt x="2643" y="1"/>
                    <a:pt x="25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35;p66">
              <a:extLst>
                <a:ext uri="{FF2B5EF4-FFF2-40B4-BE49-F238E27FC236}">
                  <a16:creationId xmlns:a16="http://schemas.microsoft.com/office/drawing/2014/main" id="{81FFE02C-FA6C-D52C-DCA0-2F3E96521451}"/>
                </a:ext>
              </a:extLst>
            </p:cNvPr>
            <p:cNvSpPr/>
            <p:nvPr/>
          </p:nvSpPr>
          <p:spPr>
            <a:xfrm>
              <a:off x="8165698" y="2298904"/>
              <a:ext cx="25236" cy="115035"/>
            </a:xfrm>
            <a:custGeom>
              <a:avLst/>
              <a:gdLst/>
              <a:ahLst/>
              <a:cxnLst/>
              <a:rect l="l" t="t" r="r" b="b"/>
              <a:pathLst>
                <a:path w="763" h="3478" extrusionOk="0">
                  <a:moveTo>
                    <a:pt x="1" y="1"/>
                  </a:moveTo>
                  <a:cubicBezTo>
                    <a:pt x="120" y="1"/>
                    <a:pt x="215" y="120"/>
                    <a:pt x="215" y="239"/>
                  </a:cubicBezTo>
                  <a:lnTo>
                    <a:pt x="215" y="3478"/>
                  </a:lnTo>
                  <a:lnTo>
                    <a:pt x="548" y="3478"/>
                  </a:lnTo>
                  <a:cubicBezTo>
                    <a:pt x="667" y="3478"/>
                    <a:pt x="763" y="3382"/>
                    <a:pt x="763" y="3263"/>
                  </a:cubicBezTo>
                  <a:lnTo>
                    <a:pt x="763" y="239"/>
                  </a:lnTo>
                  <a:cubicBezTo>
                    <a:pt x="763" y="120"/>
                    <a:pt x="667" y="1"/>
                    <a:pt x="548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36;p66">
              <a:extLst>
                <a:ext uri="{FF2B5EF4-FFF2-40B4-BE49-F238E27FC236}">
                  <a16:creationId xmlns:a16="http://schemas.microsoft.com/office/drawing/2014/main" id="{25AE96D7-C764-E74F-2A62-B66BC5130A77}"/>
                </a:ext>
              </a:extLst>
            </p:cNvPr>
            <p:cNvSpPr/>
            <p:nvPr/>
          </p:nvSpPr>
          <p:spPr>
            <a:xfrm>
              <a:off x="7867957" y="2135779"/>
              <a:ext cx="87483" cy="167095"/>
            </a:xfrm>
            <a:custGeom>
              <a:avLst/>
              <a:gdLst/>
              <a:ahLst/>
              <a:cxnLst/>
              <a:rect l="l" t="t" r="r" b="b"/>
              <a:pathLst>
                <a:path w="2645" h="5052" extrusionOk="0">
                  <a:moveTo>
                    <a:pt x="965" y="1"/>
                  </a:moveTo>
                  <a:cubicBezTo>
                    <a:pt x="793" y="1"/>
                    <a:pt x="668" y="157"/>
                    <a:pt x="668" y="313"/>
                  </a:cubicBezTo>
                  <a:lnTo>
                    <a:pt x="668" y="670"/>
                  </a:lnTo>
                  <a:cubicBezTo>
                    <a:pt x="668" y="444"/>
                    <a:pt x="501" y="331"/>
                    <a:pt x="334" y="331"/>
                  </a:cubicBezTo>
                  <a:cubicBezTo>
                    <a:pt x="167" y="331"/>
                    <a:pt x="1" y="444"/>
                    <a:pt x="1" y="670"/>
                  </a:cubicBezTo>
                  <a:lnTo>
                    <a:pt x="1" y="3123"/>
                  </a:lnTo>
                  <a:lnTo>
                    <a:pt x="572" y="3694"/>
                  </a:lnTo>
                  <a:lnTo>
                    <a:pt x="572" y="5052"/>
                  </a:lnTo>
                  <a:lnTo>
                    <a:pt x="2096" y="5052"/>
                  </a:lnTo>
                  <a:lnTo>
                    <a:pt x="2096" y="3813"/>
                  </a:lnTo>
                  <a:lnTo>
                    <a:pt x="2573" y="3385"/>
                  </a:lnTo>
                  <a:cubicBezTo>
                    <a:pt x="2620" y="3361"/>
                    <a:pt x="2644" y="3313"/>
                    <a:pt x="2644" y="3266"/>
                  </a:cubicBezTo>
                  <a:lnTo>
                    <a:pt x="2644" y="1337"/>
                  </a:lnTo>
                  <a:cubicBezTo>
                    <a:pt x="2644" y="1160"/>
                    <a:pt x="2501" y="1025"/>
                    <a:pt x="2328" y="1025"/>
                  </a:cubicBezTo>
                  <a:cubicBezTo>
                    <a:pt x="2315" y="1025"/>
                    <a:pt x="2301" y="1025"/>
                    <a:pt x="2287" y="1027"/>
                  </a:cubicBezTo>
                  <a:cubicBezTo>
                    <a:pt x="2120" y="1027"/>
                    <a:pt x="1977" y="1170"/>
                    <a:pt x="1977" y="1361"/>
                  </a:cubicBezTo>
                  <a:lnTo>
                    <a:pt x="1977" y="813"/>
                  </a:lnTo>
                  <a:cubicBezTo>
                    <a:pt x="1977" y="622"/>
                    <a:pt x="1834" y="479"/>
                    <a:pt x="1644" y="479"/>
                  </a:cubicBezTo>
                  <a:cubicBezTo>
                    <a:pt x="1453" y="479"/>
                    <a:pt x="1311" y="622"/>
                    <a:pt x="1311" y="813"/>
                  </a:cubicBezTo>
                  <a:lnTo>
                    <a:pt x="1311" y="313"/>
                  </a:lnTo>
                  <a:cubicBezTo>
                    <a:pt x="1311" y="146"/>
                    <a:pt x="1168" y="3"/>
                    <a:pt x="1001" y="3"/>
                  </a:cubicBezTo>
                  <a:cubicBezTo>
                    <a:pt x="989" y="2"/>
                    <a:pt x="977" y="1"/>
                    <a:pt x="965" y="1"/>
                  </a:cubicBezTo>
                  <a:close/>
                </a:path>
              </a:pathLst>
            </a:custGeom>
            <a:solidFill>
              <a:srgbClr val="EA8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37;p66">
              <a:extLst>
                <a:ext uri="{FF2B5EF4-FFF2-40B4-BE49-F238E27FC236}">
                  <a16:creationId xmlns:a16="http://schemas.microsoft.com/office/drawing/2014/main" id="{9259954C-456B-5B73-AB64-AFCA417BB615}"/>
                </a:ext>
              </a:extLst>
            </p:cNvPr>
            <p:cNvSpPr/>
            <p:nvPr/>
          </p:nvSpPr>
          <p:spPr>
            <a:xfrm>
              <a:off x="7890018" y="2135779"/>
              <a:ext cx="11047" cy="70814"/>
            </a:xfrm>
            <a:custGeom>
              <a:avLst/>
              <a:gdLst/>
              <a:ahLst/>
              <a:cxnLst/>
              <a:rect l="l" t="t" r="r" b="b"/>
              <a:pathLst>
                <a:path w="334" h="2141" extrusionOk="0">
                  <a:moveTo>
                    <a:pt x="298" y="1"/>
                  </a:moveTo>
                  <a:cubicBezTo>
                    <a:pt x="126" y="1"/>
                    <a:pt x="1" y="157"/>
                    <a:pt x="1" y="313"/>
                  </a:cubicBezTo>
                  <a:lnTo>
                    <a:pt x="1" y="1980"/>
                  </a:lnTo>
                  <a:cubicBezTo>
                    <a:pt x="1" y="2087"/>
                    <a:pt x="84" y="2140"/>
                    <a:pt x="167" y="2140"/>
                  </a:cubicBezTo>
                  <a:cubicBezTo>
                    <a:pt x="251" y="2140"/>
                    <a:pt x="334" y="2087"/>
                    <a:pt x="334" y="1980"/>
                  </a:cubicBezTo>
                  <a:lnTo>
                    <a:pt x="334" y="3"/>
                  </a:lnTo>
                  <a:cubicBezTo>
                    <a:pt x="322" y="2"/>
                    <a:pt x="310" y="1"/>
                    <a:pt x="298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38;p66">
              <a:extLst>
                <a:ext uri="{FF2B5EF4-FFF2-40B4-BE49-F238E27FC236}">
                  <a16:creationId xmlns:a16="http://schemas.microsoft.com/office/drawing/2014/main" id="{7517D21A-7FD9-249A-89DA-83798985F405}"/>
                </a:ext>
              </a:extLst>
            </p:cNvPr>
            <p:cNvSpPr/>
            <p:nvPr/>
          </p:nvSpPr>
          <p:spPr>
            <a:xfrm>
              <a:off x="7911285" y="2151621"/>
              <a:ext cx="11841" cy="54971"/>
            </a:xfrm>
            <a:custGeom>
              <a:avLst/>
              <a:gdLst/>
              <a:ahLst/>
              <a:cxnLst/>
              <a:rect l="l" t="t" r="r" b="b"/>
              <a:pathLst>
                <a:path w="358" h="1662" extrusionOk="0">
                  <a:moveTo>
                    <a:pt x="334" y="0"/>
                  </a:moveTo>
                  <a:cubicBezTo>
                    <a:pt x="167" y="0"/>
                    <a:pt x="1" y="143"/>
                    <a:pt x="24" y="334"/>
                  </a:cubicBezTo>
                  <a:lnTo>
                    <a:pt x="24" y="1501"/>
                  </a:lnTo>
                  <a:cubicBezTo>
                    <a:pt x="24" y="1608"/>
                    <a:pt x="108" y="1661"/>
                    <a:pt x="191" y="1661"/>
                  </a:cubicBezTo>
                  <a:cubicBezTo>
                    <a:pt x="274" y="1661"/>
                    <a:pt x="358" y="1608"/>
                    <a:pt x="358" y="1501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39;p66">
              <a:extLst>
                <a:ext uri="{FF2B5EF4-FFF2-40B4-BE49-F238E27FC236}">
                  <a16:creationId xmlns:a16="http://schemas.microsoft.com/office/drawing/2014/main" id="{71AECF7F-9772-2FC3-A36A-DE55B245DEA7}"/>
                </a:ext>
              </a:extLst>
            </p:cNvPr>
            <p:cNvSpPr/>
            <p:nvPr/>
          </p:nvSpPr>
          <p:spPr>
            <a:xfrm>
              <a:off x="7933346" y="2168953"/>
              <a:ext cx="11047" cy="37639"/>
            </a:xfrm>
            <a:custGeom>
              <a:avLst/>
              <a:gdLst/>
              <a:ahLst/>
              <a:cxnLst/>
              <a:rect l="l" t="t" r="r" b="b"/>
              <a:pathLst>
                <a:path w="334" h="1138" extrusionOk="0">
                  <a:moveTo>
                    <a:pt x="334" y="0"/>
                  </a:moveTo>
                  <a:cubicBezTo>
                    <a:pt x="143" y="0"/>
                    <a:pt x="0" y="167"/>
                    <a:pt x="0" y="334"/>
                  </a:cubicBezTo>
                  <a:lnTo>
                    <a:pt x="0" y="977"/>
                  </a:lnTo>
                  <a:cubicBezTo>
                    <a:pt x="0" y="1084"/>
                    <a:pt x="84" y="1137"/>
                    <a:pt x="167" y="1137"/>
                  </a:cubicBezTo>
                  <a:cubicBezTo>
                    <a:pt x="250" y="1137"/>
                    <a:pt x="334" y="1084"/>
                    <a:pt x="334" y="97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40;p66">
              <a:extLst>
                <a:ext uri="{FF2B5EF4-FFF2-40B4-BE49-F238E27FC236}">
                  <a16:creationId xmlns:a16="http://schemas.microsoft.com/office/drawing/2014/main" id="{F80F317E-0208-23B9-6183-3BFCF7397668}"/>
                </a:ext>
              </a:extLst>
            </p:cNvPr>
            <p:cNvSpPr/>
            <p:nvPr/>
          </p:nvSpPr>
          <p:spPr>
            <a:xfrm>
              <a:off x="7847483" y="2175237"/>
              <a:ext cx="63041" cy="128430"/>
            </a:xfrm>
            <a:custGeom>
              <a:avLst/>
              <a:gdLst/>
              <a:ahLst/>
              <a:cxnLst/>
              <a:rect l="l" t="t" r="r" b="b"/>
              <a:pathLst>
                <a:path w="1906" h="388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2073"/>
                  </a:lnTo>
                  <a:cubicBezTo>
                    <a:pt x="1" y="2120"/>
                    <a:pt x="1" y="2168"/>
                    <a:pt x="48" y="2192"/>
                  </a:cubicBezTo>
                  <a:lnTo>
                    <a:pt x="548" y="2620"/>
                  </a:lnTo>
                  <a:lnTo>
                    <a:pt x="548" y="3883"/>
                  </a:lnTo>
                  <a:lnTo>
                    <a:pt x="1906" y="3859"/>
                  </a:lnTo>
                  <a:lnTo>
                    <a:pt x="1906" y="2073"/>
                  </a:lnTo>
                  <a:cubicBezTo>
                    <a:pt x="1906" y="2025"/>
                    <a:pt x="1858" y="1977"/>
                    <a:pt x="1834" y="1954"/>
                  </a:cubicBezTo>
                  <a:lnTo>
                    <a:pt x="763" y="1239"/>
                  </a:lnTo>
                  <a:lnTo>
                    <a:pt x="763" y="596"/>
                  </a:lnTo>
                  <a:cubicBezTo>
                    <a:pt x="763" y="263"/>
                    <a:pt x="477" y="1"/>
                    <a:pt x="167" y="1"/>
                  </a:cubicBezTo>
                  <a:close/>
                </a:path>
              </a:pathLst>
            </a:custGeom>
            <a:solidFill>
              <a:srgbClr val="EA8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41;p66">
              <a:extLst>
                <a:ext uri="{FF2B5EF4-FFF2-40B4-BE49-F238E27FC236}">
                  <a16:creationId xmlns:a16="http://schemas.microsoft.com/office/drawing/2014/main" id="{9F328BF6-6491-8F6E-AABC-A57DAA51262C}"/>
                </a:ext>
              </a:extLst>
            </p:cNvPr>
            <p:cNvSpPr/>
            <p:nvPr/>
          </p:nvSpPr>
          <p:spPr>
            <a:xfrm>
              <a:off x="7867957" y="2169747"/>
              <a:ext cx="52821" cy="99853"/>
            </a:xfrm>
            <a:custGeom>
              <a:avLst/>
              <a:gdLst/>
              <a:ahLst/>
              <a:cxnLst/>
              <a:rect l="l" t="t" r="r" b="b"/>
              <a:pathLst>
                <a:path w="1597" h="3019" extrusionOk="0">
                  <a:moveTo>
                    <a:pt x="1" y="0"/>
                  </a:moveTo>
                  <a:lnTo>
                    <a:pt x="1" y="405"/>
                  </a:lnTo>
                  <a:cubicBezTo>
                    <a:pt x="72" y="500"/>
                    <a:pt x="96" y="572"/>
                    <a:pt x="96" y="691"/>
                  </a:cubicBezTo>
                  <a:lnTo>
                    <a:pt x="96" y="1310"/>
                  </a:lnTo>
                  <a:cubicBezTo>
                    <a:pt x="96" y="1381"/>
                    <a:pt x="120" y="1429"/>
                    <a:pt x="167" y="1453"/>
                  </a:cubicBezTo>
                  <a:lnTo>
                    <a:pt x="1263" y="2167"/>
                  </a:lnTo>
                  <a:lnTo>
                    <a:pt x="1263" y="2858"/>
                  </a:lnTo>
                  <a:cubicBezTo>
                    <a:pt x="1263" y="2965"/>
                    <a:pt x="1346" y="3019"/>
                    <a:pt x="1430" y="3019"/>
                  </a:cubicBezTo>
                  <a:cubicBezTo>
                    <a:pt x="1513" y="3019"/>
                    <a:pt x="1596" y="2965"/>
                    <a:pt x="1596" y="2858"/>
                  </a:cubicBezTo>
                  <a:lnTo>
                    <a:pt x="1596" y="2167"/>
                  </a:lnTo>
                  <a:cubicBezTo>
                    <a:pt x="1572" y="2048"/>
                    <a:pt x="1525" y="1953"/>
                    <a:pt x="1430" y="1905"/>
                  </a:cubicBezTo>
                  <a:lnTo>
                    <a:pt x="429" y="1239"/>
                  </a:lnTo>
                  <a:lnTo>
                    <a:pt x="429" y="691"/>
                  </a:lnTo>
                  <a:cubicBezTo>
                    <a:pt x="429" y="381"/>
                    <a:pt x="263" y="119"/>
                    <a:pt x="1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42;p66">
              <a:extLst>
                <a:ext uri="{FF2B5EF4-FFF2-40B4-BE49-F238E27FC236}">
                  <a16:creationId xmlns:a16="http://schemas.microsoft.com/office/drawing/2014/main" id="{C6222CB3-7148-4B05-AB61-DAE21CB91843}"/>
                </a:ext>
              </a:extLst>
            </p:cNvPr>
            <p:cNvSpPr/>
            <p:nvPr/>
          </p:nvSpPr>
          <p:spPr>
            <a:xfrm>
              <a:off x="7855355" y="2298904"/>
              <a:ext cx="90626" cy="115035"/>
            </a:xfrm>
            <a:custGeom>
              <a:avLst/>
              <a:gdLst/>
              <a:ahLst/>
              <a:cxnLst/>
              <a:rect l="l" t="t" r="r" b="b"/>
              <a:pathLst>
                <a:path w="2740" h="3478" extrusionOk="0">
                  <a:moveTo>
                    <a:pt x="239" y="1"/>
                  </a:moveTo>
                  <a:cubicBezTo>
                    <a:pt x="120" y="1"/>
                    <a:pt x="1" y="120"/>
                    <a:pt x="1" y="239"/>
                  </a:cubicBezTo>
                  <a:lnTo>
                    <a:pt x="1" y="3263"/>
                  </a:lnTo>
                  <a:cubicBezTo>
                    <a:pt x="1" y="3382"/>
                    <a:pt x="120" y="3478"/>
                    <a:pt x="239" y="3478"/>
                  </a:cubicBezTo>
                  <a:lnTo>
                    <a:pt x="2525" y="3478"/>
                  </a:lnTo>
                  <a:cubicBezTo>
                    <a:pt x="2644" y="3478"/>
                    <a:pt x="2739" y="3382"/>
                    <a:pt x="2739" y="3263"/>
                  </a:cubicBezTo>
                  <a:lnTo>
                    <a:pt x="2739" y="239"/>
                  </a:lnTo>
                  <a:cubicBezTo>
                    <a:pt x="2739" y="120"/>
                    <a:pt x="2644" y="1"/>
                    <a:pt x="2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3;p66">
              <a:extLst>
                <a:ext uri="{FF2B5EF4-FFF2-40B4-BE49-F238E27FC236}">
                  <a16:creationId xmlns:a16="http://schemas.microsoft.com/office/drawing/2014/main" id="{804EA52A-923E-C480-5031-210FF3DC9462}"/>
                </a:ext>
              </a:extLst>
            </p:cNvPr>
            <p:cNvSpPr/>
            <p:nvPr/>
          </p:nvSpPr>
          <p:spPr>
            <a:xfrm>
              <a:off x="7920745" y="2298904"/>
              <a:ext cx="25236" cy="115035"/>
            </a:xfrm>
            <a:custGeom>
              <a:avLst/>
              <a:gdLst/>
              <a:ahLst/>
              <a:cxnLst/>
              <a:rect l="l" t="t" r="r" b="b"/>
              <a:pathLst>
                <a:path w="763" h="3478" extrusionOk="0">
                  <a:moveTo>
                    <a:pt x="0" y="1"/>
                  </a:moveTo>
                  <a:cubicBezTo>
                    <a:pt x="119" y="1"/>
                    <a:pt x="215" y="120"/>
                    <a:pt x="215" y="239"/>
                  </a:cubicBezTo>
                  <a:lnTo>
                    <a:pt x="215" y="3478"/>
                  </a:lnTo>
                  <a:lnTo>
                    <a:pt x="548" y="3478"/>
                  </a:lnTo>
                  <a:cubicBezTo>
                    <a:pt x="667" y="3478"/>
                    <a:pt x="762" y="3382"/>
                    <a:pt x="762" y="3263"/>
                  </a:cubicBezTo>
                  <a:lnTo>
                    <a:pt x="762" y="239"/>
                  </a:lnTo>
                  <a:cubicBezTo>
                    <a:pt x="762" y="120"/>
                    <a:pt x="667" y="1"/>
                    <a:pt x="548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44;p66">
              <a:extLst>
                <a:ext uri="{FF2B5EF4-FFF2-40B4-BE49-F238E27FC236}">
                  <a16:creationId xmlns:a16="http://schemas.microsoft.com/office/drawing/2014/main" id="{DD8CAA2D-512D-6790-27D0-228439782BD1}"/>
                </a:ext>
              </a:extLst>
            </p:cNvPr>
            <p:cNvSpPr/>
            <p:nvPr/>
          </p:nvSpPr>
          <p:spPr>
            <a:xfrm>
              <a:off x="7872687" y="2318816"/>
              <a:ext cx="11080" cy="11642"/>
            </a:xfrm>
            <a:custGeom>
              <a:avLst/>
              <a:gdLst/>
              <a:ahLst/>
              <a:cxnLst/>
              <a:rect l="l" t="t" r="r" b="b"/>
              <a:pathLst>
                <a:path w="335" h="352" extrusionOk="0">
                  <a:moveTo>
                    <a:pt x="167" y="0"/>
                  </a:moveTo>
                  <a:cubicBezTo>
                    <a:pt x="84" y="0"/>
                    <a:pt x="1" y="54"/>
                    <a:pt x="1" y="161"/>
                  </a:cubicBezTo>
                  <a:cubicBezTo>
                    <a:pt x="1" y="256"/>
                    <a:pt x="72" y="327"/>
                    <a:pt x="167" y="351"/>
                  </a:cubicBezTo>
                  <a:cubicBezTo>
                    <a:pt x="263" y="327"/>
                    <a:pt x="334" y="256"/>
                    <a:pt x="334" y="161"/>
                  </a:cubicBezTo>
                  <a:cubicBezTo>
                    <a:pt x="334" y="54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45;p66">
              <a:extLst>
                <a:ext uri="{FF2B5EF4-FFF2-40B4-BE49-F238E27FC236}">
                  <a16:creationId xmlns:a16="http://schemas.microsoft.com/office/drawing/2014/main" id="{DDAEE9DC-B05D-FF9C-27A6-8E51077DC04F}"/>
                </a:ext>
              </a:extLst>
            </p:cNvPr>
            <p:cNvSpPr/>
            <p:nvPr/>
          </p:nvSpPr>
          <p:spPr>
            <a:xfrm>
              <a:off x="8117640" y="2318816"/>
              <a:ext cx="11080" cy="11642"/>
            </a:xfrm>
            <a:custGeom>
              <a:avLst/>
              <a:gdLst/>
              <a:ahLst/>
              <a:cxnLst/>
              <a:rect l="l" t="t" r="r" b="b"/>
              <a:pathLst>
                <a:path w="335" h="352" extrusionOk="0">
                  <a:moveTo>
                    <a:pt x="168" y="0"/>
                  </a:moveTo>
                  <a:cubicBezTo>
                    <a:pt x="84" y="0"/>
                    <a:pt x="1" y="54"/>
                    <a:pt x="1" y="161"/>
                  </a:cubicBezTo>
                  <a:cubicBezTo>
                    <a:pt x="1" y="256"/>
                    <a:pt x="72" y="327"/>
                    <a:pt x="168" y="351"/>
                  </a:cubicBezTo>
                  <a:cubicBezTo>
                    <a:pt x="263" y="327"/>
                    <a:pt x="334" y="256"/>
                    <a:pt x="334" y="161"/>
                  </a:cubicBezTo>
                  <a:cubicBezTo>
                    <a:pt x="334" y="54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46;p66">
              <a:extLst>
                <a:ext uri="{FF2B5EF4-FFF2-40B4-BE49-F238E27FC236}">
                  <a16:creationId xmlns:a16="http://schemas.microsoft.com/office/drawing/2014/main" id="{3F8D9EDB-AB02-5404-A0CA-D172EAE35D0E}"/>
                </a:ext>
              </a:extLst>
            </p:cNvPr>
            <p:cNvSpPr/>
            <p:nvPr/>
          </p:nvSpPr>
          <p:spPr>
            <a:xfrm>
              <a:off x="7995560" y="2228223"/>
              <a:ext cx="11080" cy="10849"/>
            </a:xfrm>
            <a:custGeom>
              <a:avLst/>
              <a:gdLst/>
              <a:ahLst/>
              <a:cxnLst/>
              <a:rect l="l" t="t" r="r" b="b"/>
              <a:pathLst>
                <a:path w="335" h="328" extrusionOk="0">
                  <a:moveTo>
                    <a:pt x="167" y="0"/>
                  </a:moveTo>
                  <a:cubicBezTo>
                    <a:pt x="84" y="0"/>
                    <a:pt x="1" y="54"/>
                    <a:pt x="1" y="161"/>
                  </a:cubicBezTo>
                  <a:cubicBezTo>
                    <a:pt x="1" y="256"/>
                    <a:pt x="72" y="328"/>
                    <a:pt x="167" y="328"/>
                  </a:cubicBezTo>
                  <a:cubicBezTo>
                    <a:pt x="239" y="328"/>
                    <a:pt x="334" y="256"/>
                    <a:pt x="334" y="161"/>
                  </a:cubicBezTo>
                  <a:cubicBezTo>
                    <a:pt x="334" y="54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796;p42">
            <a:extLst>
              <a:ext uri="{FF2B5EF4-FFF2-40B4-BE49-F238E27FC236}">
                <a16:creationId xmlns:a16="http://schemas.microsoft.com/office/drawing/2014/main" id="{12F724BE-A30F-D5CE-A92A-4514C73EB411}"/>
              </a:ext>
            </a:extLst>
          </p:cNvPr>
          <p:cNvSpPr txBox="1">
            <a:spLocks/>
          </p:cNvSpPr>
          <p:nvPr/>
        </p:nvSpPr>
        <p:spPr>
          <a:xfrm rot="21207487">
            <a:off x="337784" y="1843082"/>
            <a:ext cx="2422074" cy="34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2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 algn="ctr">
              <a:buSzPts val="1100"/>
              <a:buFont typeface="Arial"/>
              <a:buNone/>
            </a:pPr>
            <a:r>
              <a:rPr lang="fr-CA" sz="1200"/>
              <a:t>O</a:t>
            </a:r>
            <a:r>
              <a:rPr lang="en" sz="1200"/>
              <a:t>uverture à la diversité</a:t>
            </a:r>
            <a:endParaRPr lang="fr-CA" sz="1200"/>
          </a:p>
        </p:txBody>
      </p:sp>
      <p:grpSp>
        <p:nvGrpSpPr>
          <p:cNvPr id="33" name="Google Shape;2505;p66">
            <a:extLst>
              <a:ext uri="{FF2B5EF4-FFF2-40B4-BE49-F238E27FC236}">
                <a16:creationId xmlns:a16="http://schemas.microsoft.com/office/drawing/2014/main" id="{D1BF02FC-CBF6-96EF-085D-9F28A26CE111}"/>
              </a:ext>
            </a:extLst>
          </p:cNvPr>
          <p:cNvGrpSpPr/>
          <p:nvPr/>
        </p:nvGrpSpPr>
        <p:grpSpPr>
          <a:xfrm>
            <a:off x="4096559" y="2715286"/>
            <a:ext cx="1178843" cy="849903"/>
            <a:chOff x="4009196" y="4224238"/>
            <a:chExt cx="368654" cy="334057"/>
          </a:xfrm>
        </p:grpSpPr>
        <p:sp>
          <p:nvSpPr>
            <p:cNvPr id="34" name="Google Shape;2506;p66">
              <a:extLst>
                <a:ext uri="{FF2B5EF4-FFF2-40B4-BE49-F238E27FC236}">
                  <a16:creationId xmlns:a16="http://schemas.microsoft.com/office/drawing/2014/main" id="{DF7899A1-DA02-8A11-1B4A-BFA1C6C05C64}"/>
                </a:ext>
              </a:extLst>
            </p:cNvPr>
            <p:cNvSpPr/>
            <p:nvPr/>
          </p:nvSpPr>
          <p:spPr>
            <a:xfrm>
              <a:off x="4009196" y="4496842"/>
              <a:ext cx="119765" cy="61453"/>
            </a:xfrm>
            <a:custGeom>
              <a:avLst/>
              <a:gdLst/>
              <a:ahLst/>
              <a:cxnLst/>
              <a:rect l="l" t="t" r="r" b="b"/>
              <a:pathLst>
                <a:path w="3621" h="1858" extrusionOk="0">
                  <a:moveTo>
                    <a:pt x="810" y="0"/>
                  </a:moveTo>
                  <a:cubicBezTo>
                    <a:pt x="453" y="0"/>
                    <a:pt x="167" y="262"/>
                    <a:pt x="120" y="620"/>
                  </a:cubicBezTo>
                  <a:lnTo>
                    <a:pt x="24" y="1620"/>
                  </a:lnTo>
                  <a:cubicBezTo>
                    <a:pt x="1" y="1739"/>
                    <a:pt x="96" y="1858"/>
                    <a:pt x="239" y="1858"/>
                  </a:cubicBezTo>
                  <a:lnTo>
                    <a:pt x="3382" y="1858"/>
                  </a:lnTo>
                  <a:cubicBezTo>
                    <a:pt x="3525" y="1858"/>
                    <a:pt x="3620" y="1739"/>
                    <a:pt x="3597" y="1620"/>
                  </a:cubicBezTo>
                  <a:lnTo>
                    <a:pt x="3620" y="1620"/>
                  </a:lnTo>
                  <a:lnTo>
                    <a:pt x="3501" y="620"/>
                  </a:lnTo>
                  <a:cubicBezTo>
                    <a:pt x="3477" y="262"/>
                    <a:pt x="3168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07;p66">
              <a:extLst>
                <a:ext uri="{FF2B5EF4-FFF2-40B4-BE49-F238E27FC236}">
                  <a16:creationId xmlns:a16="http://schemas.microsoft.com/office/drawing/2014/main" id="{70C0EA64-F9A9-CFD2-73B1-B86E46394016}"/>
                </a:ext>
              </a:extLst>
            </p:cNvPr>
            <p:cNvSpPr/>
            <p:nvPr/>
          </p:nvSpPr>
          <p:spPr>
            <a:xfrm>
              <a:off x="4087187" y="4496842"/>
              <a:ext cx="41774" cy="61453"/>
            </a:xfrm>
            <a:custGeom>
              <a:avLst/>
              <a:gdLst/>
              <a:ahLst/>
              <a:cxnLst/>
              <a:rect l="l" t="t" r="r" b="b"/>
              <a:pathLst>
                <a:path w="1263" h="1858" extrusionOk="0">
                  <a:moveTo>
                    <a:pt x="0" y="0"/>
                  </a:moveTo>
                  <a:cubicBezTo>
                    <a:pt x="357" y="0"/>
                    <a:pt x="643" y="262"/>
                    <a:pt x="691" y="620"/>
                  </a:cubicBezTo>
                  <a:lnTo>
                    <a:pt x="834" y="1858"/>
                  </a:lnTo>
                  <a:lnTo>
                    <a:pt x="1024" y="1858"/>
                  </a:lnTo>
                  <a:cubicBezTo>
                    <a:pt x="1167" y="1858"/>
                    <a:pt x="1262" y="1739"/>
                    <a:pt x="1239" y="1620"/>
                  </a:cubicBezTo>
                  <a:lnTo>
                    <a:pt x="1143" y="620"/>
                  </a:lnTo>
                  <a:cubicBezTo>
                    <a:pt x="1096" y="262"/>
                    <a:pt x="810" y="0"/>
                    <a:pt x="453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08;p66">
              <a:extLst>
                <a:ext uri="{FF2B5EF4-FFF2-40B4-BE49-F238E27FC236}">
                  <a16:creationId xmlns:a16="http://schemas.microsoft.com/office/drawing/2014/main" id="{7585D15B-EF00-A12B-1AB4-293EB811E916}"/>
                </a:ext>
              </a:extLst>
            </p:cNvPr>
            <p:cNvSpPr/>
            <p:nvPr/>
          </p:nvSpPr>
          <p:spPr>
            <a:xfrm>
              <a:off x="4032051" y="4430692"/>
              <a:ext cx="74849" cy="74849"/>
            </a:xfrm>
            <a:custGeom>
              <a:avLst/>
              <a:gdLst/>
              <a:ahLst/>
              <a:cxnLst/>
              <a:rect l="l" t="t" r="r" b="b"/>
              <a:pathLst>
                <a:path w="2263" h="2263" extrusionOk="0">
                  <a:moveTo>
                    <a:pt x="0" y="0"/>
                  </a:moveTo>
                  <a:lnTo>
                    <a:pt x="0" y="1119"/>
                  </a:lnTo>
                  <a:cubicBezTo>
                    <a:pt x="0" y="1738"/>
                    <a:pt x="500" y="2262"/>
                    <a:pt x="1119" y="2262"/>
                  </a:cubicBezTo>
                  <a:cubicBezTo>
                    <a:pt x="1739" y="2262"/>
                    <a:pt x="2263" y="1762"/>
                    <a:pt x="2263" y="1119"/>
                  </a:cubicBezTo>
                  <a:lnTo>
                    <a:pt x="2263" y="0"/>
                  </a:lnTo>
                  <a:close/>
                </a:path>
              </a:pathLst>
            </a:custGeom>
            <a:solidFill>
              <a:srgbClr val="F69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09;p66">
              <a:extLst>
                <a:ext uri="{FF2B5EF4-FFF2-40B4-BE49-F238E27FC236}">
                  <a16:creationId xmlns:a16="http://schemas.microsoft.com/office/drawing/2014/main" id="{257CAD39-676D-641F-0F6C-1246750CFE06}"/>
                </a:ext>
              </a:extLst>
            </p:cNvPr>
            <p:cNvSpPr/>
            <p:nvPr/>
          </p:nvSpPr>
          <p:spPr>
            <a:xfrm>
              <a:off x="4024940" y="4394441"/>
              <a:ext cx="88277" cy="53582"/>
            </a:xfrm>
            <a:custGeom>
              <a:avLst/>
              <a:gdLst/>
              <a:ahLst/>
              <a:cxnLst/>
              <a:rect l="l" t="t" r="r" b="b"/>
              <a:pathLst>
                <a:path w="2669" h="1620" extrusionOk="0">
                  <a:moveTo>
                    <a:pt x="882" y="1"/>
                  </a:moveTo>
                  <a:cubicBezTo>
                    <a:pt x="406" y="1"/>
                    <a:pt x="1" y="405"/>
                    <a:pt x="1" y="882"/>
                  </a:cubicBezTo>
                  <a:lnTo>
                    <a:pt x="1" y="1477"/>
                  </a:lnTo>
                  <a:cubicBezTo>
                    <a:pt x="1" y="1549"/>
                    <a:pt x="72" y="1620"/>
                    <a:pt x="144" y="1620"/>
                  </a:cubicBezTo>
                  <a:lnTo>
                    <a:pt x="501" y="1620"/>
                  </a:lnTo>
                  <a:cubicBezTo>
                    <a:pt x="620" y="1620"/>
                    <a:pt x="739" y="1501"/>
                    <a:pt x="739" y="1382"/>
                  </a:cubicBezTo>
                  <a:lnTo>
                    <a:pt x="739" y="1191"/>
                  </a:lnTo>
                  <a:lnTo>
                    <a:pt x="834" y="1382"/>
                  </a:lnTo>
                  <a:cubicBezTo>
                    <a:pt x="930" y="1525"/>
                    <a:pt x="1096" y="1620"/>
                    <a:pt x="1287" y="1620"/>
                  </a:cubicBezTo>
                  <a:lnTo>
                    <a:pt x="2525" y="1620"/>
                  </a:lnTo>
                  <a:cubicBezTo>
                    <a:pt x="2597" y="1620"/>
                    <a:pt x="2668" y="1549"/>
                    <a:pt x="2668" y="1477"/>
                  </a:cubicBezTo>
                  <a:lnTo>
                    <a:pt x="2668" y="882"/>
                  </a:lnTo>
                  <a:cubicBezTo>
                    <a:pt x="2668" y="382"/>
                    <a:pt x="2263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10;p66">
              <a:extLst>
                <a:ext uri="{FF2B5EF4-FFF2-40B4-BE49-F238E27FC236}">
                  <a16:creationId xmlns:a16="http://schemas.microsoft.com/office/drawing/2014/main" id="{FED447ED-51DF-7959-D70D-7DDD5C775091}"/>
                </a:ext>
              </a:extLst>
            </p:cNvPr>
            <p:cNvSpPr/>
            <p:nvPr/>
          </p:nvSpPr>
          <p:spPr>
            <a:xfrm>
              <a:off x="4069855" y="4394441"/>
              <a:ext cx="43361" cy="53582"/>
            </a:xfrm>
            <a:custGeom>
              <a:avLst/>
              <a:gdLst/>
              <a:ahLst/>
              <a:cxnLst/>
              <a:rect l="l" t="t" r="r" b="b"/>
              <a:pathLst>
                <a:path w="1311" h="1620" extrusionOk="0">
                  <a:moveTo>
                    <a:pt x="0" y="1"/>
                  </a:moveTo>
                  <a:cubicBezTo>
                    <a:pt x="500" y="1"/>
                    <a:pt x="881" y="382"/>
                    <a:pt x="881" y="882"/>
                  </a:cubicBezTo>
                  <a:lnTo>
                    <a:pt x="881" y="1477"/>
                  </a:lnTo>
                  <a:cubicBezTo>
                    <a:pt x="881" y="1549"/>
                    <a:pt x="834" y="1620"/>
                    <a:pt x="762" y="1620"/>
                  </a:cubicBezTo>
                  <a:lnTo>
                    <a:pt x="1167" y="1620"/>
                  </a:lnTo>
                  <a:cubicBezTo>
                    <a:pt x="1239" y="1620"/>
                    <a:pt x="1310" y="1549"/>
                    <a:pt x="1310" y="1477"/>
                  </a:cubicBezTo>
                  <a:lnTo>
                    <a:pt x="1310" y="882"/>
                  </a:lnTo>
                  <a:cubicBezTo>
                    <a:pt x="1310" y="382"/>
                    <a:pt x="905" y="1"/>
                    <a:pt x="429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11;p66">
              <a:extLst>
                <a:ext uri="{FF2B5EF4-FFF2-40B4-BE49-F238E27FC236}">
                  <a16:creationId xmlns:a16="http://schemas.microsoft.com/office/drawing/2014/main" id="{85B0D7A1-D409-7884-1E4A-90F1707414C9}"/>
                </a:ext>
              </a:extLst>
            </p:cNvPr>
            <p:cNvSpPr/>
            <p:nvPr/>
          </p:nvSpPr>
          <p:spPr>
            <a:xfrm>
              <a:off x="4054079" y="4466909"/>
              <a:ext cx="29966" cy="21300"/>
            </a:xfrm>
            <a:custGeom>
              <a:avLst/>
              <a:gdLst/>
              <a:ahLst/>
              <a:cxnLst/>
              <a:rect l="l" t="t" r="r" b="b"/>
              <a:pathLst>
                <a:path w="906" h="644" extrusionOk="0">
                  <a:moveTo>
                    <a:pt x="168" y="1"/>
                  </a:moveTo>
                  <a:cubicBezTo>
                    <a:pt x="72" y="1"/>
                    <a:pt x="1" y="96"/>
                    <a:pt x="1" y="191"/>
                  </a:cubicBezTo>
                  <a:cubicBezTo>
                    <a:pt x="1" y="429"/>
                    <a:pt x="215" y="620"/>
                    <a:pt x="453" y="643"/>
                  </a:cubicBezTo>
                  <a:cubicBezTo>
                    <a:pt x="715" y="643"/>
                    <a:pt x="906" y="429"/>
                    <a:pt x="906" y="191"/>
                  </a:cubicBezTo>
                  <a:cubicBezTo>
                    <a:pt x="906" y="96"/>
                    <a:pt x="835" y="1"/>
                    <a:pt x="739" y="1"/>
                  </a:cubicBezTo>
                  <a:cubicBezTo>
                    <a:pt x="644" y="1"/>
                    <a:pt x="573" y="96"/>
                    <a:pt x="573" y="191"/>
                  </a:cubicBezTo>
                  <a:cubicBezTo>
                    <a:pt x="561" y="251"/>
                    <a:pt x="507" y="280"/>
                    <a:pt x="453" y="280"/>
                  </a:cubicBezTo>
                  <a:cubicBezTo>
                    <a:pt x="400" y="280"/>
                    <a:pt x="346" y="251"/>
                    <a:pt x="334" y="191"/>
                  </a:cubicBezTo>
                  <a:cubicBezTo>
                    <a:pt x="334" y="96"/>
                    <a:pt x="263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12;p66">
              <a:extLst>
                <a:ext uri="{FF2B5EF4-FFF2-40B4-BE49-F238E27FC236}">
                  <a16:creationId xmlns:a16="http://schemas.microsoft.com/office/drawing/2014/main" id="{EDD034F6-106D-CBDE-FF28-C287BB273E6F}"/>
                </a:ext>
              </a:extLst>
            </p:cNvPr>
            <p:cNvSpPr/>
            <p:nvPr/>
          </p:nvSpPr>
          <p:spPr>
            <a:xfrm>
              <a:off x="4257324" y="4496842"/>
              <a:ext cx="120525" cy="61453"/>
            </a:xfrm>
            <a:custGeom>
              <a:avLst/>
              <a:gdLst/>
              <a:ahLst/>
              <a:cxnLst/>
              <a:rect l="l" t="t" r="r" b="b"/>
              <a:pathLst>
                <a:path w="3644" h="1858" extrusionOk="0">
                  <a:moveTo>
                    <a:pt x="810" y="0"/>
                  </a:moveTo>
                  <a:cubicBezTo>
                    <a:pt x="453" y="0"/>
                    <a:pt x="167" y="262"/>
                    <a:pt x="119" y="620"/>
                  </a:cubicBezTo>
                  <a:lnTo>
                    <a:pt x="24" y="1620"/>
                  </a:lnTo>
                  <a:cubicBezTo>
                    <a:pt x="0" y="1739"/>
                    <a:pt x="95" y="1858"/>
                    <a:pt x="238" y="1858"/>
                  </a:cubicBezTo>
                  <a:lnTo>
                    <a:pt x="3406" y="1858"/>
                  </a:lnTo>
                  <a:cubicBezTo>
                    <a:pt x="3525" y="1858"/>
                    <a:pt x="3644" y="1739"/>
                    <a:pt x="3620" y="1620"/>
                  </a:cubicBezTo>
                  <a:lnTo>
                    <a:pt x="3501" y="620"/>
                  </a:lnTo>
                  <a:cubicBezTo>
                    <a:pt x="3477" y="262"/>
                    <a:pt x="3167" y="0"/>
                    <a:pt x="2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13;p66">
              <a:extLst>
                <a:ext uri="{FF2B5EF4-FFF2-40B4-BE49-F238E27FC236}">
                  <a16:creationId xmlns:a16="http://schemas.microsoft.com/office/drawing/2014/main" id="{70A57189-05D9-CC48-CDCB-06A4A6E62D67}"/>
                </a:ext>
              </a:extLst>
            </p:cNvPr>
            <p:cNvSpPr/>
            <p:nvPr/>
          </p:nvSpPr>
          <p:spPr>
            <a:xfrm>
              <a:off x="4336076" y="4496842"/>
              <a:ext cx="41774" cy="61453"/>
            </a:xfrm>
            <a:custGeom>
              <a:avLst/>
              <a:gdLst/>
              <a:ahLst/>
              <a:cxnLst/>
              <a:rect l="l" t="t" r="r" b="b"/>
              <a:pathLst>
                <a:path w="1263" h="1858" extrusionOk="0">
                  <a:moveTo>
                    <a:pt x="1" y="0"/>
                  </a:moveTo>
                  <a:cubicBezTo>
                    <a:pt x="334" y="0"/>
                    <a:pt x="644" y="262"/>
                    <a:pt x="691" y="620"/>
                  </a:cubicBezTo>
                  <a:lnTo>
                    <a:pt x="810" y="1858"/>
                  </a:lnTo>
                  <a:lnTo>
                    <a:pt x="1025" y="1858"/>
                  </a:lnTo>
                  <a:cubicBezTo>
                    <a:pt x="1144" y="1858"/>
                    <a:pt x="1263" y="1739"/>
                    <a:pt x="1239" y="1620"/>
                  </a:cubicBezTo>
                  <a:lnTo>
                    <a:pt x="1120" y="620"/>
                  </a:lnTo>
                  <a:cubicBezTo>
                    <a:pt x="1096" y="262"/>
                    <a:pt x="786" y="0"/>
                    <a:pt x="429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14;p66">
              <a:extLst>
                <a:ext uri="{FF2B5EF4-FFF2-40B4-BE49-F238E27FC236}">
                  <a16:creationId xmlns:a16="http://schemas.microsoft.com/office/drawing/2014/main" id="{FD9F8FF6-220B-CD42-3EBB-286BFCB86C77}"/>
                </a:ext>
              </a:extLst>
            </p:cNvPr>
            <p:cNvSpPr/>
            <p:nvPr/>
          </p:nvSpPr>
          <p:spPr>
            <a:xfrm>
              <a:off x="4280146" y="4430692"/>
              <a:ext cx="74882" cy="74849"/>
            </a:xfrm>
            <a:custGeom>
              <a:avLst/>
              <a:gdLst/>
              <a:ahLst/>
              <a:cxnLst/>
              <a:rect l="l" t="t" r="r" b="b"/>
              <a:pathLst>
                <a:path w="2264" h="2263" extrusionOk="0">
                  <a:moveTo>
                    <a:pt x="1" y="0"/>
                  </a:moveTo>
                  <a:lnTo>
                    <a:pt x="1" y="1119"/>
                  </a:lnTo>
                  <a:cubicBezTo>
                    <a:pt x="1" y="1738"/>
                    <a:pt x="501" y="2262"/>
                    <a:pt x="1120" y="2262"/>
                  </a:cubicBezTo>
                  <a:cubicBezTo>
                    <a:pt x="1739" y="2262"/>
                    <a:pt x="2263" y="1738"/>
                    <a:pt x="2263" y="1119"/>
                  </a:cubicBezTo>
                  <a:lnTo>
                    <a:pt x="2263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15;p66">
              <a:extLst>
                <a:ext uri="{FF2B5EF4-FFF2-40B4-BE49-F238E27FC236}">
                  <a16:creationId xmlns:a16="http://schemas.microsoft.com/office/drawing/2014/main" id="{FB696A24-3D0A-A162-EE99-57FFB164FA1D}"/>
                </a:ext>
              </a:extLst>
            </p:cNvPr>
            <p:cNvSpPr/>
            <p:nvPr/>
          </p:nvSpPr>
          <p:spPr>
            <a:xfrm>
              <a:off x="4273068" y="4394441"/>
              <a:ext cx="89038" cy="53582"/>
            </a:xfrm>
            <a:custGeom>
              <a:avLst/>
              <a:gdLst/>
              <a:ahLst/>
              <a:cxnLst/>
              <a:rect l="l" t="t" r="r" b="b"/>
              <a:pathLst>
                <a:path w="2692" h="1620" extrusionOk="0">
                  <a:moveTo>
                    <a:pt x="905" y="1"/>
                  </a:moveTo>
                  <a:cubicBezTo>
                    <a:pt x="405" y="1"/>
                    <a:pt x="0" y="382"/>
                    <a:pt x="0" y="882"/>
                  </a:cubicBezTo>
                  <a:lnTo>
                    <a:pt x="0" y="1477"/>
                  </a:lnTo>
                  <a:cubicBezTo>
                    <a:pt x="0" y="1549"/>
                    <a:pt x="72" y="1620"/>
                    <a:pt x="143" y="1620"/>
                  </a:cubicBezTo>
                  <a:lnTo>
                    <a:pt x="501" y="1620"/>
                  </a:lnTo>
                  <a:cubicBezTo>
                    <a:pt x="620" y="1620"/>
                    <a:pt x="739" y="1525"/>
                    <a:pt x="739" y="1382"/>
                  </a:cubicBezTo>
                  <a:lnTo>
                    <a:pt x="739" y="1191"/>
                  </a:lnTo>
                  <a:lnTo>
                    <a:pt x="834" y="1382"/>
                  </a:lnTo>
                  <a:cubicBezTo>
                    <a:pt x="929" y="1525"/>
                    <a:pt x="1096" y="1620"/>
                    <a:pt x="1286" y="1620"/>
                  </a:cubicBezTo>
                  <a:lnTo>
                    <a:pt x="2549" y="1620"/>
                  </a:lnTo>
                  <a:cubicBezTo>
                    <a:pt x="2620" y="1620"/>
                    <a:pt x="2691" y="1549"/>
                    <a:pt x="2691" y="1477"/>
                  </a:cubicBezTo>
                  <a:lnTo>
                    <a:pt x="2691" y="882"/>
                  </a:lnTo>
                  <a:cubicBezTo>
                    <a:pt x="2691" y="382"/>
                    <a:pt x="2287" y="1"/>
                    <a:pt x="1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16;p66">
              <a:extLst>
                <a:ext uri="{FF2B5EF4-FFF2-40B4-BE49-F238E27FC236}">
                  <a16:creationId xmlns:a16="http://schemas.microsoft.com/office/drawing/2014/main" id="{CC1FB5EA-FBC9-ADFE-BB16-8B95C0C432F0}"/>
                </a:ext>
              </a:extLst>
            </p:cNvPr>
            <p:cNvSpPr/>
            <p:nvPr/>
          </p:nvSpPr>
          <p:spPr>
            <a:xfrm>
              <a:off x="4317951" y="4394441"/>
              <a:ext cx="43361" cy="53582"/>
            </a:xfrm>
            <a:custGeom>
              <a:avLst/>
              <a:gdLst/>
              <a:ahLst/>
              <a:cxnLst/>
              <a:rect l="l" t="t" r="r" b="b"/>
              <a:pathLst>
                <a:path w="1311" h="1620" extrusionOk="0">
                  <a:moveTo>
                    <a:pt x="1" y="1"/>
                  </a:moveTo>
                  <a:cubicBezTo>
                    <a:pt x="501" y="1"/>
                    <a:pt x="906" y="382"/>
                    <a:pt x="906" y="882"/>
                  </a:cubicBezTo>
                  <a:lnTo>
                    <a:pt x="906" y="1477"/>
                  </a:lnTo>
                  <a:cubicBezTo>
                    <a:pt x="906" y="1549"/>
                    <a:pt x="834" y="1620"/>
                    <a:pt x="763" y="1620"/>
                  </a:cubicBezTo>
                  <a:lnTo>
                    <a:pt x="1168" y="1620"/>
                  </a:lnTo>
                  <a:cubicBezTo>
                    <a:pt x="1263" y="1620"/>
                    <a:pt x="1311" y="1549"/>
                    <a:pt x="1311" y="1477"/>
                  </a:cubicBezTo>
                  <a:lnTo>
                    <a:pt x="1311" y="882"/>
                  </a:lnTo>
                  <a:cubicBezTo>
                    <a:pt x="1311" y="382"/>
                    <a:pt x="906" y="1"/>
                    <a:pt x="430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17;p66">
              <a:extLst>
                <a:ext uri="{FF2B5EF4-FFF2-40B4-BE49-F238E27FC236}">
                  <a16:creationId xmlns:a16="http://schemas.microsoft.com/office/drawing/2014/main" id="{481F22AF-830F-D866-4129-42A7FAC4E01C}"/>
                </a:ext>
              </a:extLst>
            </p:cNvPr>
            <p:cNvSpPr/>
            <p:nvPr/>
          </p:nvSpPr>
          <p:spPr>
            <a:xfrm>
              <a:off x="4301810" y="4466909"/>
              <a:ext cx="30363" cy="21300"/>
            </a:xfrm>
            <a:custGeom>
              <a:avLst/>
              <a:gdLst/>
              <a:ahLst/>
              <a:cxnLst/>
              <a:rect l="l" t="t" r="r" b="b"/>
              <a:pathLst>
                <a:path w="918" h="644" extrusionOk="0">
                  <a:moveTo>
                    <a:pt x="751" y="1"/>
                  </a:moveTo>
                  <a:cubicBezTo>
                    <a:pt x="656" y="1"/>
                    <a:pt x="584" y="96"/>
                    <a:pt x="584" y="191"/>
                  </a:cubicBezTo>
                  <a:cubicBezTo>
                    <a:pt x="584" y="239"/>
                    <a:pt x="536" y="286"/>
                    <a:pt x="465" y="286"/>
                  </a:cubicBezTo>
                  <a:cubicBezTo>
                    <a:pt x="417" y="286"/>
                    <a:pt x="346" y="239"/>
                    <a:pt x="346" y="191"/>
                  </a:cubicBezTo>
                  <a:cubicBezTo>
                    <a:pt x="358" y="84"/>
                    <a:pt x="269" y="30"/>
                    <a:pt x="179" y="30"/>
                  </a:cubicBezTo>
                  <a:cubicBezTo>
                    <a:pt x="90" y="30"/>
                    <a:pt x="1" y="84"/>
                    <a:pt x="13" y="191"/>
                  </a:cubicBezTo>
                  <a:cubicBezTo>
                    <a:pt x="13" y="429"/>
                    <a:pt x="227" y="643"/>
                    <a:pt x="465" y="643"/>
                  </a:cubicBezTo>
                  <a:cubicBezTo>
                    <a:pt x="727" y="643"/>
                    <a:pt x="918" y="429"/>
                    <a:pt x="918" y="191"/>
                  </a:cubicBezTo>
                  <a:cubicBezTo>
                    <a:pt x="918" y="96"/>
                    <a:pt x="846" y="1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18;p66">
              <a:extLst>
                <a:ext uri="{FF2B5EF4-FFF2-40B4-BE49-F238E27FC236}">
                  <a16:creationId xmlns:a16="http://schemas.microsoft.com/office/drawing/2014/main" id="{C602E69D-4699-2E96-782E-DE2A4A50D438}"/>
                </a:ext>
              </a:extLst>
            </p:cNvPr>
            <p:cNvSpPr/>
            <p:nvPr/>
          </p:nvSpPr>
          <p:spPr>
            <a:xfrm>
              <a:off x="4127538" y="4402313"/>
              <a:ext cx="131209" cy="67804"/>
            </a:xfrm>
            <a:custGeom>
              <a:avLst/>
              <a:gdLst/>
              <a:ahLst/>
              <a:cxnLst/>
              <a:rect l="l" t="t" r="r" b="b"/>
              <a:pathLst>
                <a:path w="3967" h="2050" extrusionOk="0">
                  <a:moveTo>
                    <a:pt x="1995" y="1"/>
                  </a:moveTo>
                  <a:cubicBezTo>
                    <a:pt x="1900" y="1"/>
                    <a:pt x="1828" y="72"/>
                    <a:pt x="1828" y="167"/>
                  </a:cubicBezTo>
                  <a:lnTo>
                    <a:pt x="1828" y="1715"/>
                  </a:lnTo>
                  <a:lnTo>
                    <a:pt x="185" y="1715"/>
                  </a:lnTo>
                  <a:cubicBezTo>
                    <a:pt x="175" y="1713"/>
                    <a:pt x="165" y="1711"/>
                    <a:pt x="155" y="1711"/>
                  </a:cubicBezTo>
                  <a:cubicBezTo>
                    <a:pt x="0" y="1711"/>
                    <a:pt x="5" y="2050"/>
                    <a:pt x="169" y="2050"/>
                  </a:cubicBezTo>
                  <a:cubicBezTo>
                    <a:pt x="175" y="2050"/>
                    <a:pt x="180" y="2049"/>
                    <a:pt x="185" y="2049"/>
                  </a:cubicBezTo>
                  <a:lnTo>
                    <a:pt x="3781" y="2049"/>
                  </a:lnTo>
                  <a:cubicBezTo>
                    <a:pt x="3787" y="2049"/>
                    <a:pt x="3792" y="2050"/>
                    <a:pt x="3797" y="2050"/>
                  </a:cubicBezTo>
                  <a:cubicBezTo>
                    <a:pt x="3962" y="2050"/>
                    <a:pt x="3966" y="1711"/>
                    <a:pt x="3811" y="1711"/>
                  </a:cubicBezTo>
                  <a:cubicBezTo>
                    <a:pt x="3802" y="1711"/>
                    <a:pt x="3792" y="1713"/>
                    <a:pt x="3781" y="1715"/>
                  </a:cubicBezTo>
                  <a:lnTo>
                    <a:pt x="2162" y="1715"/>
                  </a:lnTo>
                  <a:lnTo>
                    <a:pt x="2162" y="167"/>
                  </a:lnTo>
                  <a:cubicBezTo>
                    <a:pt x="2162" y="96"/>
                    <a:pt x="2090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19;p66">
              <a:extLst>
                <a:ext uri="{FF2B5EF4-FFF2-40B4-BE49-F238E27FC236}">
                  <a16:creationId xmlns:a16="http://schemas.microsoft.com/office/drawing/2014/main" id="{0F827892-17E6-6854-C2A6-F8CFE46C9A6F}"/>
                </a:ext>
              </a:extLst>
            </p:cNvPr>
            <p:cNvSpPr/>
            <p:nvPr/>
          </p:nvSpPr>
          <p:spPr>
            <a:xfrm>
              <a:off x="4228152" y="4293629"/>
              <a:ext cx="37871" cy="38632"/>
            </a:xfrm>
            <a:custGeom>
              <a:avLst/>
              <a:gdLst/>
              <a:ahLst/>
              <a:cxnLst/>
              <a:rect l="l" t="t" r="r" b="b"/>
              <a:pathLst>
                <a:path w="1145" h="1168" extrusionOk="0">
                  <a:moveTo>
                    <a:pt x="573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905"/>
                    <a:pt x="263" y="1167"/>
                    <a:pt x="573" y="1167"/>
                  </a:cubicBezTo>
                  <a:cubicBezTo>
                    <a:pt x="882" y="1167"/>
                    <a:pt x="1144" y="905"/>
                    <a:pt x="1144" y="572"/>
                  </a:cubicBezTo>
                  <a:cubicBezTo>
                    <a:pt x="1144" y="262"/>
                    <a:pt x="882" y="0"/>
                    <a:pt x="573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20;p66">
              <a:extLst>
                <a:ext uri="{FF2B5EF4-FFF2-40B4-BE49-F238E27FC236}">
                  <a16:creationId xmlns:a16="http://schemas.microsoft.com/office/drawing/2014/main" id="{AD3B97DC-7B01-5640-1BF9-C8703A5F1DCD}"/>
                </a:ext>
              </a:extLst>
            </p:cNvPr>
            <p:cNvSpPr/>
            <p:nvPr/>
          </p:nvSpPr>
          <p:spPr>
            <a:xfrm>
              <a:off x="4120262" y="4293629"/>
              <a:ext cx="37838" cy="38632"/>
            </a:xfrm>
            <a:custGeom>
              <a:avLst/>
              <a:gdLst/>
              <a:ahLst/>
              <a:cxnLst/>
              <a:rect l="l" t="t" r="r" b="b"/>
              <a:pathLst>
                <a:path w="1144" h="1168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905"/>
                    <a:pt x="262" y="1167"/>
                    <a:pt x="572" y="1167"/>
                  </a:cubicBezTo>
                  <a:cubicBezTo>
                    <a:pt x="905" y="1167"/>
                    <a:pt x="1144" y="905"/>
                    <a:pt x="1144" y="572"/>
                  </a:cubicBezTo>
                  <a:cubicBezTo>
                    <a:pt x="1144" y="262"/>
                    <a:pt x="905" y="0"/>
                    <a:pt x="572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21;p66">
              <a:extLst>
                <a:ext uri="{FF2B5EF4-FFF2-40B4-BE49-F238E27FC236}">
                  <a16:creationId xmlns:a16="http://schemas.microsoft.com/office/drawing/2014/main" id="{5FFE9D16-012B-A84B-87E9-8A8AC891F2BF}"/>
                </a:ext>
              </a:extLst>
            </p:cNvPr>
            <p:cNvSpPr/>
            <p:nvPr/>
          </p:nvSpPr>
          <p:spPr>
            <a:xfrm>
              <a:off x="4140735" y="4278646"/>
              <a:ext cx="105575" cy="105575"/>
            </a:xfrm>
            <a:custGeom>
              <a:avLst/>
              <a:gdLst/>
              <a:ahLst/>
              <a:cxnLst/>
              <a:rect l="l" t="t" r="r" b="b"/>
              <a:pathLst>
                <a:path w="3192" h="3192" extrusionOk="0">
                  <a:moveTo>
                    <a:pt x="1" y="1"/>
                  </a:moveTo>
                  <a:lnTo>
                    <a:pt x="1" y="1596"/>
                  </a:lnTo>
                  <a:cubicBezTo>
                    <a:pt x="1" y="2478"/>
                    <a:pt x="715" y="3192"/>
                    <a:pt x="1596" y="3192"/>
                  </a:cubicBezTo>
                  <a:cubicBezTo>
                    <a:pt x="2477" y="3192"/>
                    <a:pt x="3192" y="2478"/>
                    <a:pt x="3192" y="1596"/>
                  </a:cubicBezTo>
                  <a:lnTo>
                    <a:pt x="3192" y="1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22;p66">
              <a:extLst>
                <a:ext uri="{FF2B5EF4-FFF2-40B4-BE49-F238E27FC236}">
                  <a16:creationId xmlns:a16="http://schemas.microsoft.com/office/drawing/2014/main" id="{13747556-0DDC-CAC3-3B0E-7268E4218965}"/>
                </a:ext>
              </a:extLst>
            </p:cNvPr>
            <p:cNvSpPr/>
            <p:nvPr/>
          </p:nvSpPr>
          <p:spPr>
            <a:xfrm>
              <a:off x="4130482" y="4227446"/>
              <a:ext cx="125288" cy="75676"/>
            </a:xfrm>
            <a:custGeom>
              <a:avLst/>
              <a:gdLst/>
              <a:ahLst/>
              <a:cxnLst/>
              <a:rect l="l" t="t" r="r" b="b"/>
              <a:pathLst>
                <a:path w="3788" h="2288" extrusionOk="0">
                  <a:moveTo>
                    <a:pt x="1287" y="1"/>
                  </a:moveTo>
                  <a:cubicBezTo>
                    <a:pt x="596" y="1"/>
                    <a:pt x="25" y="572"/>
                    <a:pt x="25" y="1263"/>
                  </a:cubicBezTo>
                  <a:lnTo>
                    <a:pt x="25" y="2097"/>
                  </a:lnTo>
                  <a:cubicBezTo>
                    <a:pt x="1" y="2216"/>
                    <a:pt x="96" y="2287"/>
                    <a:pt x="215" y="2287"/>
                  </a:cubicBezTo>
                  <a:lnTo>
                    <a:pt x="715" y="2287"/>
                  </a:lnTo>
                  <a:cubicBezTo>
                    <a:pt x="882" y="2287"/>
                    <a:pt x="1025" y="2144"/>
                    <a:pt x="1025" y="1978"/>
                  </a:cubicBezTo>
                  <a:lnTo>
                    <a:pt x="1025" y="1716"/>
                  </a:lnTo>
                  <a:lnTo>
                    <a:pt x="1192" y="1954"/>
                  </a:lnTo>
                  <a:cubicBezTo>
                    <a:pt x="1335" y="2168"/>
                    <a:pt x="1573" y="2287"/>
                    <a:pt x="1811" y="2287"/>
                  </a:cubicBezTo>
                  <a:lnTo>
                    <a:pt x="3597" y="2287"/>
                  </a:lnTo>
                  <a:cubicBezTo>
                    <a:pt x="3692" y="2287"/>
                    <a:pt x="3788" y="2216"/>
                    <a:pt x="3788" y="2097"/>
                  </a:cubicBezTo>
                  <a:lnTo>
                    <a:pt x="3788" y="1263"/>
                  </a:lnTo>
                  <a:cubicBezTo>
                    <a:pt x="3788" y="572"/>
                    <a:pt x="3216" y="1"/>
                    <a:pt x="2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23;p66">
              <a:extLst>
                <a:ext uri="{FF2B5EF4-FFF2-40B4-BE49-F238E27FC236}">
                  <a16:creationId xmlns:a16="http://schemas.microsoft.com/office/drawing/2014/main" id="{78370300-753A-3FA3-9AE5-59A3E4B3F1F0}"/>
                </a:ext>
              </a:extLst>
            </p:cNvPr>
            <p:cNvSpPr/>
            <p:nvPr/>
          </p:nvSpPr>
          <p:spPr>
            <a:xfrm>
              <a:off x="4200601" y="4227446"/>
              <a:ext cx="55169" cy="75676"/>
            </a:xfrm>
            <a:custGeom>
              <a:avLst/>
              <a:gdLst/>
              <a:ahLst/>
              <a:cxnLst/>
              <a:rect l="l" t="t" r="r" b="b"/>
              <a:pathLst>
                <a:path w="1668" h="2288" extrusionOk="0">
                  <a:moveTo>
                    <a:pt x="0" y="1"/>
                  </a:moveTo>
                  <a:cubicBezTo>
                    <a:pt x="715" y="1"/>
                    <a:pt x="1263" y="572"/>
                    <a:pt x="1263" y="1263"/>
                  </a:cubicBezTo>
                  <a:lnTo>
                    <a:pt x="1263" y="2097"/>
                  </a:lnTo>
                  <a:cubicBezTo>
                    <a:pt x="1263" y="2216"/>
                    <a:pt x="1191" y="2287"/>
                    <a:pt x="1072" y="2287"/>
                  </a:cubicBezTo>
                  <a:lnTo>
                    <a:pt x="1453" y="2287"/>
                  </a:lnTo>
                  <a:cubicBezTo>
                    <a:pt x="1572" y="2287"/>
                    <a:pt x="1668" y="2216"/>
                    <a:pt x="1668" y="2097"/>
                  </a:cubicBezTo>
                  <a:lnTo>
                    <a:pt x="1668" y="1263"/>
                  </a:lnTo>
                  <a:cubicBezTo>
                    <a:pt x="1668" y="572"/>
                    <a:pt x="1096" y="1"/>
                    <a:pt x="405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24;p66">
              <a:extLst>
                <a:ext uri="{FF2B5EF4-FFF2-40B4-BE49-F238E27FC236}">
                  <a16:creationId xmlns:a16="http://schemas.microsoft.com/office/drawing/2014/main" id="{CF9F2DA2-1C11-0881-CC88-75793E605A64}"/>
                </a:ext>
              </a:extLst>
            </p:cNvPr>
            <p:cNvSpPr/>
            <p:nvPr/>
          </p:nvSpPr>
          <p:spPr>
            <a:xfrm>
              <a:off x="4207282" y="4286286"/>
              <a:ext cx="34299" cy="22326"/>
            </a:xfrm>
            <a:custGeom>
              <a:avLst/>
              <a:gdLst/>
              <a:ahLst/>
              <a:cxnLst/>
              <a:rect l="l" t="t" r="r" b="b"/>
              <a:pathLst>
                <a:path w="1037" h="675" extrusionOk="0">
                  <a:moveTo>
                    <a:pt x="237" y="1"/>
                  </a:moveTo>
                  <a:cubicBezTo>
                    <a:pt x="118" y="1"/>
                    <a:pt x="0" y="135"/>
                    <a:pt x="84" y="270"/>
                  </a:cubicBezTo>
                  <a:cubicBezTo>
                    <a:pt x="251" y="532"/>
                    <a:pt x="537" y="675"/>
                    <a:pt x="846" y="675"/>
                  </a:cubicBezTo>
                  <a:cubicBezTo>
                    <a:pt x="942" y="675"/>
                    <a:pt x="1037" y="603"/>
                    <a:pt x="1037" y="508"/>
                  </a:cubicBezTo>
                  <a:cubicBezTo>
                    <a:pt x="1037" y="413"/>
                    <a:pt x="942" y="341"/>
                    <a:pt x="846" y="341"/>
                  </a:cubicBezTo>
                  <a:cubicBezTo>
                    <a:pt x="656" y="341"/>
                    <a:pt x="489" y="246"/>
                    <a:pt x="370" y="79"/>
                  </a:cubicBezTo>
                  <a:cubicBezTo>
                    <a:pt x="335" y="24"/>
                    <a:pt x="286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25;p66">
              <a:extLst>
                <a:ext uri="{FF2B5EF4-FFF2-40B4-BE49-F238E27FC236}">
                  <a16:creationId xmlns:a16="http://schemas.microsoft.com/office/drawing/2014/main" id="{BED009FD-6B94-455B-0DEE-BA407EEE1605}"/>
                </a:ext>
              </a:extLst>
            </p:cNvPr>
            <p:cNvSpPr/>
            <p:nvPr/>
          </p:nvSpPr>
          <p:spPr>
            <a:xfrm>
              <a:off x="4235263" y="4224238"/>
              <a:ext cx="25236" cy="22954"/>
            </a:xfrm>
            <a:custGeom>
              <a:avLst/>
              <a:gdLst/>
              <a:ahLst/>
              <a:cxnLst/>
              <a:rect l="l" t="t" r="r" b="b"/>
              <a:pathLst>
                <a:path w="763" h="694" extrusionOk="0">
                  <a:moveTo>
                    <a:pt x="277" y="1"/>
                  </a:moveTo>
                  <a:cubicBezTo>
                    <a:pt x="213" y="1"/>
                    <a:pt x="148" y="37"/>
                    <a:pt x="119" y="122"/>
                  </a:cubicBezTo>
                  <a:cubicBezTo>
                    <a:pt x="96" y="193"/>
                    <a:pt x="48" y="288"/>
                    <a:pt x="0" y="336"/>
                  </a:cubicBezTo>
                  <a:lnTo>
                    <a:pt x="72" y="408"/>
                  </a:lnTo>
                  <a:cubicBezTo>
                    <a:pt x="24" y="455"/>
                    <a:pt x="24" y="527"/>
                    <a:pt x="48" y="574"/>
                  </a:cubicBezTo>
                  <a:cubicBezTo>
                    <a:pt x="72" y="646"/>
                    <a:pt x="119" y="693"/>
                    <a:pt x="191" y="693"/>
                  </a:cubicBezTo>
                  <a:lnTo>
                    <a:pt x="262" y="693"/>
                  </a:lnTo>
                  <a:cubicBezTo>
                    <a:pt x="381" y="646"/>
                    <a:pt x="500" y="622"/>
                    <a:pt x="620" y="598"/>
                  </a:cubicBezTo>
                  <a:cubicBezTo>
                    <a:pt x="715" y="598"/>
                    <a:pt x="762" y="503"/>
                    <a:pt x="762" y="408"/>
                  </a:cubicBezTo>
                  <a:cubicBezTo>
                    <a:pt x="742" y="325"/>
                    <a:pt x="685" y="260"/>
                    <a:pt x="608" y="260"/>
                  </a:cubicBezTo>
                  <a:cubicBezTo>
                    <a:pt x="597" y="260"/>
                    <a:pt x="584" y="262"/>
                    <a:pt x="572" y="265"/>
                  </a:cubicBezTo>
                  <a:lnTo>
                    <a:pt x="405" y="288"/>
                  </a:lnTo>
                  <a:cubicBezTo>
                    <a:pt x="405" y="265"/>
                    <a:pt x="405" y="241"/>
                    <a:pt x="429" y="217"/>
                  </a:cubicBezTo>
                  <a:cubicBezTo>
                    <a:pt x="472" y="87"/>
                    <a:pt x="376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26;p66">
              <a:extLst>
                <a:ext uri="{FF2B5EF4-FFF2-40B4-BE49-F238E27FC236}">
                  <a16:creationId xmlns:a16="http://schemas.microsoft.com/office/drawing/2014/main" id="{B8B4D242-F1FF-D11F-C8A3-776D6FA9CE06}"/>
                </a:ext>
              </a:extLst>
            </p:cNvPr>
            <p:cNvSpPr/>
            <p:nvPr/>
          </p:nvSpPr>
          <p:spPr>
            <a:xfrm>
              <a:off x="4166732" y="4315690"/>
              <a:ext cx="11047" cy="13395"/>
            </a:xfrm>
            <a:custGeom>
              <a:avLst/>
              <a:gdLst/>
              <a:ahLst/>
              <a:cxnLst/>
              <a:rect l="l" t="t" r="r" b="b"/>
              <a:pathLst>
                <a:path w="334" h="405" extrusionOk="0">
                  <a:moveTo>
                    <a:pt x="167" y="0"/>
                  </a:moveTo>
                  <a:cubicBezTo>
                    <a:pt x="90" y="0"/>
                    <a:pt x="12" y="48"/>
                    <a:pt x="0" y="143"/>
                  </a:cubicBezTo>
                  <a:lnTo>
                    <a:pt x="0" y="238"/>
                  </a:lnTo>
                  <a:cubicBezTo>
                    <a:pt x="0" y="334"/>
                    <a:pt x="72" y="405"/>
                    <a:pt x="167" y="405"/>
                  </a:cubicBezTo>
                  <a:cubicBezTo>
                    <a:pt x="262" y="405"/>
                    <a:pt x="334" y="334"/>
                    <a:pt x="334" y="238"/>
                  </a:cubicBezTo>
                  <a:lnTo>
                    <a:pt x="334" y="143"/>
                  </a:lnTo>
                  <a:cubicBezTo>
                    <a:pt x="322" y="48"/>
                    <a:pt x="245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27;p66">
              <a:extLst>
                <a:ext uri="{FF2B5EF4-FFF2-40B4-BE49-F238E27FC236}">
                  <a16:creationId xmlns:a16="http://schemas.microsoft.com/office/drawing/2014/main" id="{61BC3C52-43BB-9FB2-9616-C5F5AA856064}"/>
                </a:ext>
              </a:extLst>
            </p:cNvPr>
            <p:cNvSpPr/>
            <p:nvPr/>
          </p:nvSpPr>
          <p:spPr>
            <a:xfrm>
              <a:off x="4209266" y="4315095"/>
              <a:ext cx="11047" cy="13991"/>
            </a:xfrm>
            <a:custGeom>
              <a:avLst/>
              <a:gdLst/>
              <a:ahLst/>
              <a:cxnLst/>
              <a:rect l="l" t="t" r="r" b="b"/>
              <a:pathLst>
                <a:path w="334" h="423" extrusionOk="0">
                  <a:moveTo>
                    <a:pt x="167" y="0"/>
                  </a:moveTo>
                  <a:cubicBezTo>
                    <a:pt x="84" y="0"/>
                    <a:pt x="0" y="54"/>
                    <a:pt x="0" y="161"/>
                  </a:cubicBezTo>
                  <a:lnTo>
                    <a:pt x="0" y="256"/>
                  </a:lnTo>
                  <a:cubicBezTo>
                    <a:pt x="0" y="352"/>
                    <a:pt x="72" y="423"/>
                    <a:pt x="167" y="423"/>
                  </a:cubicBezTo>
                  <a:cubicBezTo>
                    <a:pt x="262" y="423"/>
                    <a:pt x="334" y="352"/>
                    <a:pt x="334" y="256"/>
                  </a:cubicBezTo>
                  <a:lnTo>
                    <a:pt x="334" y="161"/>
                  </a:lnTo>
                  <a:cubicBezTo>
                    <a:pt x="334" y="54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28;p66">
              <a:extLst>
                <a:ext uri="{FF2B5EF4-FFF2-40B4-BE49-F238E27FC236}">
                  <a16:creationId xmlns:a16="http://schemas.microsoft.com/office/drawing/2014/main" id="{79C8CCAD-F80E-B09D-A1BF-ADFD0A533F37}"/>
                </a:ext>
              </a:extLst>
            </p:cNvPr>
            <p:cNvSpPr/>
            <p:nvPr/>
          </p:nvSpPr>
          <p:spPr>
            <a:xfrm>
              <a:off x="4175398" y="4337354"/>
              <a:ext cx="36250" cy="27981"/>
            </a:xfrm>
            <a:custGeom>
              <a:avLst/>
              <a:gdLst/>
              <a:ahLst/>
              <a:cxnLst/>
              <a:rect l="l" t="t" r="r" b="b"/>
              <a:pathLst>
                <a:path w="1096" h="846" extrusionOk="0">
                  <a:moveTo>
                    <a:pt x="917" y="0"/>
                  </a:moveTo>
                  <a:cubicBezTo>
                    <a:pt x="828" y="0"/>
                    <a:pt x="739" y="60"/>
                    <a:pt x="739" y="179"/>
                  </a:cubicBezTo>
                  <a:lnTo>
                    <a:pt x="739" y="298"/>
                  </a:lnTo>
                  <a:cubicBezTo>
                    <a:pt x="739" y="417"/>
                    <a:pt x="643" y="512"/>
                    <a:pt x="548" y="512"/>
                  </a:cubicBezTo>
                  <a:cubicBezTo>
                    <a:pt x="429" y="512"/>
                    <a:pt x="334" y="417"/>
                    <a:pt x="334" y="298"/>
                  </a:cubicBezTo>
                  <a:lnTo>
                    <a:pt x="334" y="179"/>
                  </a:lnTo>
                  <a:cubicBezTo>
                    <a:pt x="322" y="71"/>
                    <a:pt x="245" y="18"/>
                    <a:pt x="167" y="18"/>
                  </a:cubicBezTo>
                  <a:cubicBezTo>
                    <a:pt x="90" y="18"/>
                    <a:pt x="12" y="71"/>
                    <a:pt x="0" y="179"/>
                  </a:cubicBezTo>
                  <a:lnTo>
                    <a:pt x="0" y="298"/>
                  </a:lnTo>
                  <a:cubicBezTo>
                    <a:pt x="0" y="607"/>
                    <a:pt x="239" y="845"/>
                    <a:pt x="548" y="845"/>
                  </a:cubicBezTo>
                  <a:cubicBezTo>
                    <a:pt x="834" y="845"/>
                    <a:pt x="1072" y="607"/>
                    <a:pt x="1096" y="298"/>
                  </a:cubicBezTo>
                  <a:lnTo>
                    <a:pt x="1096" y="179"/>
                  </a:lnTo>
                  <a:cubicBezTo>
                    <a:pt x="1096" y="60"/>
                    <a:pt x="1007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796;p42">
            <a:extLst>
              <a:ext uri="{FF2B5EF4-FFF2-40B4-BE49-F238E27FC236}">
                <a16:creationId xmlns:a16="http://schemas.microsoft.com/office/drawing/2014/main" id="{5631257B-7F14-6308-078F-74DE174B84EC}"/>
              </a:ext>
            </a:extLst>
          </p:cNvPr>
          <p:cNvSpPr txBox="1">
            <a:spLocks/>
          </p:cNvSpPr>
          <p:nvPr/>
        </p:nvSpPr>
        <p:spPr>
          <a:xfrm rot="21207965">
            <a:off x="3464397" y="2131530"/>
            <a:ext cx="2199863" cy="34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2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 algn="ctr">
              <a:buSzPts val="1100"/>
              <a:buFont typeface="Arial"/>
              <a:buNone/>
            </a:pPr>
            <a:r>
              <a:rPr lang="fr-CA" sz="1200"/>
              <a:t>Conscience de l’autre</a:t>
            </a:r>
          </a:p>
        </p:txBody>
      </p:sp>
      <p:grpSp>
        <p:nvGrpSpPr>
          <p:cNvPr id="58" name="Google Shape;2135;p66">
            <a:extLst>
              <a:ext uri="{FF2B5EF4-FFF2-40B4-BE49-F238E27FC236}">
                <a16:creationId xmlns:a16="http://schemas.microsoft.com/office/drawing/2014/main" id="{36859FA2-76E2-22BF-4E6E-87E5302639E1}"/>
              </a:ext>
            </a:extLst>
          </p:cNvPr>
          <p:cNvGrpSpPr/>
          <p:nvPr/>
        </p:nvGrpSpPr>
        <p:grpSpPr>
          <a:xfrm>
            <a:off x="7273285" y="2825217"/>
            <a:ext cx="971653" cy="1048470"/>
            <a:chOff x="6313101" y="4217226"/>
            <a:chExt cx="367893" cy="367066"/>
          </a:xfrm>
        </p:grpSpPr>
        <p:sp>
          <p:nvSpPr>
            <p:cNvPr id="59" name="Google Shape;2136;p66">
              <a:extLst>
                <a:ext uri="{FF2B5EF4-FFF2-40B4-BE49-F238E27FC236}">
                  <a16:creationId xmlns:a16="http://schemas.microsoft.com/office/drawing/2014/main" id="{A343BF8F-DD6E-5C2C-3CC7-D1B0C0339EEE}"/>
                </a:ext>
              </a:extLst>
            </p:cNvPr>
            <p:cNvSpPr/>
            <p:nvPr/>
          </p:nvSpPr>
          <p:spPr>
            <a:xfrm>
              <a:off x="6529709" y="4466909"/>
              <a:ext cx="151285" cy="90625"/>
            </a:xfrm>
            <a:custGeom>
              <a:avLst/>
              <a:gdLst/>
              <a:ahLst/>
              <a:cxnLst/>
              <a:rect l="l" t="t" r="r" b="b"/>
              <a:pathLst>
                <a:path w="4574" h="2740" extrusionOk="0">
                  <a:moveTo>
                    <a:pt x="239" y="1"/>
                  </a:moveTo>
                  <a:cubicBezTo>
                    <a:pt x="120" y="1"/>
                    <a:pt x="25" y="96"/>
                    <a:pt x="25" y="239"/>
                  </a:cubicBezTo>
                  <a:lnTo>
                    <a:pt x="25" y="2525"/>
                  </a:lnTo>
                  <a:cubicBezTo>
                    <a:pt x="1" y="2644"/>
                    <a:pt x="120" y="2739"/>
                    <a:pt x="239" y="2739"/>
                  </a:cubicBezTo>
                  <a:lnTo>
                    <a:pt x="4359" y="2739"/>
                  </a:lnTo>
                  <a:cubicBezTo>
                    <a:pt x="4478" y="2739"/>
                    <a:pt x="4573" y="2644"/>
                    <a:pt x="4573" y="2525"/>
                  </a:cubicBezTo>
                  <a:lnTo>
                    <a:pt x="4573" y="239"/>
                  </a:lnTo>
                  <a:cubicBezTo>
                    <a:pt x="4573" y="96"/>
                    <a:pt x="4478" y="1"/>
                    <a:pt x="4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37;p66">
              <a:extLst>
                <a:ext uri="{FF2B5EF4-FFF2-40B4-BE49-F238E27FC236}">
                  <a16:creationId xmlns:a16="http://schemas.microsoft.com/office/drawing/2014/main" id="{A591C079-B17A-4962-3F54-7468AED759B4}"/>
                </a:ext>
              </a:extLst>
            </p:cNvPr>
            <p:cNvSpPr/>
            <p:nvPr/>
          </p:nvSpPr>
          <p:spPr>
            <a:xfrm>
              <a:off x="6663630" y="4466909"/>
              <a:ext cx="17364" cy="90625"/>
            </a:xfrm>
            <a:custGeom>
              <a:avLst/>
              <a:gdLst/>
              <a:ahLst/>
              <a:cxnLst/>
              <a:rect l="l" t="t" r="r" b="b"/>
              <a:pathLst>
                <a:path w="525" h="2740" extrusionOk="0">
                  <a:moveTo>
                    <a:pt x="0" y="1"/>
                  </a:moveTo>
                  <a:lnTo>
                    <a:pt x="0" y="2739"/>
                  </a:lnTo>
                  <a:lnTo>
                    <a:pt x="310" y="2739"/>
                  </a:lnTo>
                  <a:cubicBezTo>
                    <a:pt x="429" y="2739"/>
                    <a:pt x="524" y="2644"/>
                    <a:pt x="524" y="2525"/>
                  </a:cubicBezTo>
                  <a:lnTo>
                    <a:pt x="524" y="239"/>
                  </a:lnTo>
                  <a:cubicBezTo>
                    <a:pt x="524" y="96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38;p66">
              <a:extLst>
                <a:ext uri="{FF2B5EF4-FFF2-40B4-BE49-F238E27FC236}">
                  <a16:creationId xmlns:a16="http://schemas.microsoft.com/office/drawing/2014/main" id="{38F86479-1EFD-4D4B-C6E6-C3F1B48E3601}"/>
                </a:ext>
              </a:extLst>
            </p:cNvPr>
            <p:cNvSpPr/>
            <p:nvPr/>
          </p:nvSpPr>
          <p:spPr>
            <a:xfrm>
              <a:off x="6554152" y="4359779"/>
              <a:ext cx="63835" cy="107163"/>
            </a:xfrm>
            <a:custGeom>
              <a:avLst/>
              <a:gdLst/>
              <a:ahLst/>
              <a:cxnLst/>
              <a:rect l="l" t="t" r="r" b="b"/>
              <a:pathLst>
                <a:path w="1930" h="3240" extrusionOk="0">
                  <a:moveTo>
                    <a:pt x="572" y="1"/>
                  </a:moveTo>
                  <a:lnTo>
                    <a:pt x="572" y="1239"/>
                  </a:lnTo>
                  <a:lnTo>
                    <a:pt x="72" y="1668"/>
                  </a:lnTo>
                  <a:cubicBezTo>
                    <a:pt x="24" y="1715"/>
                    <a:pt x="0" y="1763"/>
                    <a:pt x="0" y="1811"/>
                  </a:cubicBezTo>
                  <a:lnTo>
                    <a:pt x="0" y="3240"/>
                  </a:lnTo>
                  <a:lnTo>
                    <a:pt x="786" y="3240"/>
                  </a:lnTo>
                  <a:lnTo>
                    <a:pt x="786" y="2620"/>
                  </a:lnTo>
                  <a:lnTo>
                    <a:pt x="1858" y="1906"/>
                  </a:lnTo>
                  <a:cubicBezTo>
                    <a:pt x="1905" y="1882"/>
                    <a:pt x="1929" y="1834"/>
                    <a:pt x="1929" y="1787"/>
                  </a:cubicBezTo>
                  <a:lnTo>
                    <a:pt x="1929" y="1"/>
                  </a:lnTo>
                  <a:close/>
                </a:path>
              </a:pathLst>
            </a:custGeom>
            <a:solidFill>
              <a:srgbClr val="FFB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39;p66">
              <a:extLst>
                <a:ext uri="{FF2B5EF4-FFF2-40B4-BE49-F238E27FC236}">
                  <a16:creationId xmlns:a16="http://schemas.microsoft.com/office/drawing/2014/main" id="{90F6C3B5-F331-A55F-1375-060233F95ADB}"/>
                </a:ext>
              </a:extLst>
            </p:cNvPr>
            <p:cNvSpPr/>
            <p:nvPr/>
          </p:nvSpPr>
          <p:spPr>
            <a:xfrm>
              <a:off x="6576180" y="4358985"/>
              <a:ext cx="87483" cy="168616"/>
            </a:xfrm>
            <a:custGeom>
              <a:avLst/>
              <a:gdLst/>
              <a:ahLst/>
              <a:cxnLst/>
              <a:rect l="l" t="t" r="r" b="b"/>
              <a:pathLst>
                <a:path w="2645" h="5098" extrusionOk="0">
                  <a:moveTo>
                    <a:pt x="573" y="1"/>
                  </a:moveTo>
                  <a:lnTo>
                    <a:pt x="573" y="1382"/>
                  </a:lnTo>
                  <a:lnTo>
                    <a:pt x="1" y="1954"/>
                  </a:lnTo>
                  <a:lnTo>
                    <a:pt x="1" y="4430"/>
                  </a:lnTo>
                  <a:cubicBezTo>
                    <a:pt x="1" y="4597"/>
                    <a:pt x="144" y="4740"/>
                    <a:pt x="334" y="4764"/>
                  </a:cubicBezTo>
                  <a:cubicBezTo>
                    <a:pt x="525" y="4764"/>
                    <a:pt x="668" y="4597"/>
                    <a:pt x="668" y="4430"/>
                  </a:cubicBezTo>
                  <a:lnTo>
                    <a:pt x="668" y="4764"/>
                  </a:lnTo>
                  <a:cubicBezTo>
                    <a:pt x="668" y="4931"/>
                    <a:pt x="811" y="5073"/>
                    <a:pt x="977" y="5097"/>
                  </a:cubicBezTo>
                  <a:cubicBezTo>
                    <a:pt x="1168" y="5097"/>
                    <a:pt x="1311" y="4954"/>
                    <a:pt x="1311" y="4764"/>
                  </a:cubicBezTo>
                  <a:lnTo>
                    <a:pt x="1311" y="4288"/>
                  </a:lnTo>
                  <a:cubicBezTo>
                    <a:pt x="1311" y="4454"/>
                    <a:pt x="1454" y="4597"/>
                    <a:pt x="1644" y="4597"/>
                  </a:cubicBezTo>
                  <a:cubicBezTo>
                    <a:pt x="1811" y="4597"/>
                    <a:pt x="1978" y="4454"/>
                    <a:pt x="1978" y="4288"/>
                  </a:cubicBezTo>
                  <a:lnTo>
                    <a:pt x="1978" y="3740"/>
                  </a:lnTo>
                  <a:cubicBezTo>
                    <a:pt x="1978" y="3966"/>
                    <a:pt x="2138" y="4079"/>
                    <a:pt x="2299" y="4079"/>
                  </a:cubicBezTo>
                  <a:cubicBezTo>
                    <a:pt x="2460" y="4079"/>
                    <a:pt x="2621" y="3966"/>
                    <a:pt x="2621" y="3740"/>
                  </a:cubicBezTo>
                  <a:lnTo>
                    <a:pt x="2621" y="1811"/>
                  </a:lnTo>
                  <a:lnTo>
                    <a:pt x="2644" y="1811"/>
                  </a:lnTo>
                  <a:cubicBezTo>
                    <a:pt x="2644" y="1763"/>
                    <a:pt x="2621" y="1716"/>
                    <a:pt x="2597" y="1692"/>
                  </a:cubicBezTo>
                  <a:lnTo>
                    <a:pt x="2097" y="1263"/>
                  </a:lnTo>
                  <a:lnTo>
                    <a:pt x="2097" y="1"/>
                  </a:lnTo>
                  <a:close/>
                </a:path>
              </a:pathLst>
            </a:custGeom>
            <a:solidFill>
              <a:srgbClr val="FFB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40;p66">
              <a:extLst>
                <a:ext uri="{FF2B5EF4-FFF2-40B4-BE49-F238E27FC236}">
                  <a16:creationId xmlns:a16="http://schemas.microsoft.com/office/drawing/2014/main" id="{FAE82A2E-4A4A-D627-5E84-1EE872688EA3}"/>
                </a:ext>
              </a:extLst>
            </p:cNvPr>
            <p:cNvSpPr/>
            <p:nvPr/>
          </p:nvSpPr>
          <p:spPr>
            <a:xfrm>
              <a:off x="6608097" y="4456656"/>
              <a:ext cx="11841" cy="70946"/>
            </a:xfrm>
            <a:custGeom>
              <a:avLst/>
              <a:gdLst/>
              <a:ahLst/>
              <a:cxnLst/>
              <a:rect l="l" t="t" r="r" b="b"/>
              <a:pathLst>
                <a:path w="358" h="2145" extrusionOk="0">
                  <a:moveTo>
                    <a:pt x="179" y="1"/>
                  </a:moveTo>
                  <a:cubicBezTo>
                    <a:pt x="90" y="1"/>
                    <a:pt x="0" y="49"/>
                    <a:pt x="12" y="144"/>
                  </a:cubicBezTo>
                  <a:lnTo>
                    <a:pt x="12" y="2144"/>
                  </a:lnTo>
                  <a:cubicBezTo>
                    <a:pt x="203" y="2144"/>
                    <a:pt x="346" y="2001"/>
                    <a:pt x="346" y="1811"/>
                  </a:cubicBezTo>
                  <a:lnTo>
                    <a:pt x="346" y="144"/>
                  </a:lnTo>
                  <a:cubicBezTo>
                    <a:pt x="358" y="49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41;p66">
              <a:extLst>
                <a:ext uri="{FF2B5EF4-FFF2-40B4-BE49-F238E27FC236}">
                  <a16:creationId xmlns:a16="http://schemas.microsoft.com/office/drawing/2014/main" id="{A7BA9D86-F9AB-681B-CF82-26979E23303C}"/>
                </a:ext>
              </a:extLst>
            </p:cNvPr>
            <p:cNvSpPr/>
            <p:nvPr/>
          </p:nvSpPr>
          <p:spPr>
            <a:xfrm>
              <a:off x="6630555" y="4456093"/>
              <a:ext cx="11047" cy="54971"/>
            </a:xfrm>
            <a:custGeom>
              <a:avLst/>
              <a:gdLst/>
              <a:ahLst/>
              <a:cxnLst/>
              <a:rect l="l" t="t" r="r" b="b"/>
              <a:pathLst>
                <a:path w="334" h="1662" extrusionOk="0">
                  <a:moveTo>
                    <a:pt x="167" y="0"/>
                  </a:moveTo>
                  <a:cubicBezTo>
                    <a:pt x="84" y="0"/>
                    <a:pt x="0" y="54"/>
                    <a:pt x="0" y="161"/>
                  </a:cubicBezTo>
                  <a:lnTo>
                    <a:pt x="0" y="1661"/>
                  </a:lnTo>
                  <a:cubicBezTo>
                    <a:pt x="191" y="1661"/>
                    <a:pt x="334" y="1518"/>
                    <a:pt x="334" y="1352"/>
                  </a:cubicBezTo>
                  <a:lnTo>
                    <a:pt x="334" y="161"/>
                  </a:lnTo>
                  <a:cubicBezTo>
                    <a:pt x="334" y="54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42;p66">
              <a:extLst>
                <a:ext uri="{FF2B5EF4-FFF2-40B4-BE49-F238E27FC236}">
                  <a16:creationId xmlns:a16="http://schemas.microsoft.com/office/drawing/2014/main" id="{1F02F914-6C59-2B0B-9473-16BDC8CB41D9}"/>
                </a:ext>
              </a:extLst>
            </p:cNvPr>
            <p:cNvSpPr/>
            <p:nvPr/>
          </p:nvSpPr>
          <p:spPr>
            <a:xfrm>
              <a:off x="6586433" y="4456093"/>
              <a:ext cx="11047" cy="60461"/>
            </a:xfrm>
            <a:custGeom>
              <a:avLst/>
              <a:gdLst/>
              <a:ahLst/>
              <a:cxnLst/>
              <a:rect l="l" t="t" r="r" b="b"/>
              <a:pathLst>
                <a:path w="334" h="1828" extrusionOk="0">
                  <a:moveTo>
                    <a:pt x="167" y="0"/>
                  </a:moveTo>
                  <a:cubicBezTo>
                    <a:pt x="84" y="0"/>
                    <a:pt x="1" y="54"/>
                    <a:pt x="1" y="161"/>
                  </a:cubicBezTo>
                  <a:lnTo>
                    <a:pt x="1" y="1828"/>
                  </a:lnTo>
                  <a:cubicBezTo>
                    <a:pt x="191" y="1828"/>
                    <a:pt x="334" y="1685"/>
                    <a:pt x="334" y="1494"/>
                  </a:cubicBezTo>
                  <a:lnTo>
                    <a:pt x="334" y="161"/>
                  </a:lnTo>
                  <a:cubicBezTo>
                    <a:pt x="334" y="54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43;p66">
              <a:extLst>
                <a:ext uri="{FF2B5EF4-FFF2-40B4-BE49-F238E27FC236}">
                  <a16:creationId xmlns:a16="http://schemas.microsoft.com/office/drawing/2014/main" id="{67035A97-EB3A-5009-1CAA-3C9CF9EDE2F5}"/>
                </a:ext>
              </a:extLst>
            </p:cNvPr>
            <p:cNvSpPr/>
            <p:nvPr/>
          </p:nvSpPr>
          <p:spPr>
            <a:xfrm>
              <a:off x="6565166" y="4435289"/>
              <a:ext cx="11047" cy="31653"/>
            </a:xfrm>
            <a:custGeom>
              <a:avLst/>
              <a:gdLst/>
              <a:ahLst/>
              <a:cxnLst/>
              <a:rect l="l" t="t" r="r" b="b"/>
              <a:pathLst>
                <a:path w="334" h="957" extrusionOk="0">
                  <a:moveTo>
                    <a:pt x="191" y="0"/>
                  </a:moveTo>
                  <a:cubicBezTo>
                    <a:pt x="183" y="0"/>
                    <a:pt x="175" y="1"/>
                    <a:pt x="167" y="4"/>
                  </a:cubicBezTo>
                  <a:cubicBezTo>
                    <a:pt x="72" y="4"/>
                    <a:pt x="1" y="75"/>
                    <a:pt x="1" y="171"/>
                  </a:cubicBezTo>
                  <a:lnTo>
                    <a:pt x="1" y="957"/>
                  </a:lnTo>
                  <a:lnTo>
                    <a:pt x="334" y="957"/>
                  </a:lnTo>
                  <a:lnTo>
                    <a:pt x="334" y="171"/>
                  </a:lnTo>
                  <a:cubicBezTo>
                    <a:pt x="334" y="85"/>
                    <a:pt x="258" y="0"/>
                    <a:pt x="191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44;p66">
              <a:extLst>
                <a:ext uri="{FF2B5EF4-FFF2-40B4-BE49-F238E27FC236}">
                  <a16:creationId xmlns:a16="http://schemas.microsoft.com/office/drawing/2014/main" id="{56C3A0A6-4FF5-BCC2-2849-1E6A82DC6428}"/>
                </a:ext>
              </a:extLst>
            </p:cNvPr>
            <p:cNvSpPr/>
            <p:nvPr/>
          </p:nvSpPr>
          <p:spPr>
            <a:xfrm>
              <a:off x="6563578" y="4217226"/>
              <a:ext cx="90626" cy="150458"/>
            </a:xfrm>
            <a:custGeom>
              <a:avLst/>
              <a:gdLst/>
              <a:ahLst/>
              <a:cxnLst/>
              <a:rect l="l" t="t" r="r" b="b"/>
              <a:pathLst>
                <a:path w="2740" h="4549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4335"/>
                  </a:lnTo>
                  <a:cubicBezTo>
                    <a:pt x="1" y="4454"/>
                    <a:pt x="96" y="4549"/>
                    <a:pt x="215" y="4549"/>
                  </a:cubicBezTo>
                  <a:lnTo>
                    <a:pt x="2525" y="4549"/>
                  </a:lnTo>
                  <a:cubicBezTo>
                    <a:pt x="2644" y="4549"/>
                    <a:pt x="2740" y="4454"/>
                    <a:pt x="2740" y="4335"/>
                  </a:cubicBezTo>
                  <a:lnTo>
                    <a:pt x="2740" y="238"/>
                  </a:lnTo>
                  <a:cubicBezTo>
                    <a:pt x="2740" y="96"/>
                    <a:pt x="2644" y="0"/>
                    <a:pt x="2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45;p66">
              <a:extLst>
                <a:ext uri="{FF2B5EF4-FFF2-40B4-BE49-F238E27FC236}">
                  <a16:creationId xmlns:a16="http://schemas.microsoft.com/office/drawing/2014/main" id="{98D875B3-1911-F808-052F-24656F99E334}"/>
                </a:ext>
              </a:extLst>
            </p:cNvPr>
            <p:cNvSpPr/>
            <p:nvPr/>
          </p:nvSpPr>
          <p:spPr>
            <a:xfrm>
              <a:off x="6630555" y="4217226"/>
              <a:ext cx="23649" cy="151252"/>
            </a:xfrm>
            <a:custGeom>
              <a:avLst/>
              <a:gdLst/>
              <a:ahLst/>
              <a:cxnLst/>
              <a:rect l="l" t="t" r="r" b="b"/>
              <a:pathLst>
                <a:path w="715" h="4573" extrusionOk="0">
                  <a:moveTo>
                    <a:pt x="238" y="0"/>
                  </a:moveTo>
                  <a:lnTo>
                    <a:pt x="238" y="4335"/>
                  </a:lnTo>
                  <a:cubicBezTo>
                    <a:pt x="238" y="4454"/>
                    <a:pt x="119" y="4573"/>
                    <a:pt x="0" y="4573"/>
                  </a:cubicBezTo>
                  <a:lnTo>
                    <a:pt x="500" y="4573"/>
                  </a:lnTo>
                  <a:cubicBezTo>
                    <a:pt x="619" y="4573"/>
                    <a:pt x="715" y="4454"/>
                    <a:pt x="715" y="4335"/>
                  </a:cubicBezTo>
                  <a:lnTo>
                    <a:pt x="715" y="238"/>
                  </a:lnTo>
                  <a:cubicBezTo>
                    <a:pt x="715" y="96"/>
                    <a:pt x="619" y="0"/>
                    <a:pt x="500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6;p66">
              <a:extLst>
                <a:ext uri="{FF2B5EF4-FFF2-40B4-BE49-F238E27FC236}">
                  <a16:creationId xmlns:a16="http://schemas.microsoft.com/office/drawing/2014/main" id="{A7EA02A7-173E-C49D-8729-D109D639B52D}"/>
                </a:ext>
              </a:extLst>
            </p:cNvPr>
            <p:cNvSpPr/>
            <p:nvPr/>
          </p:nvSpPr>
          <p:spPr>
            <a:xfrm>
              <a:off x="6455687" y="4280234"/>
              <a:ext cx="107924" cy="63835"/>
            </a:xfrm>
            <a:custGeom>
              <a:avLst/>
              <a:gdLst/>
              <a:ahLst/>
              <a:cxnLst/>
              <a:rect l="l" t="t" r="r" b="b"/>
              <a:pathLst>
                <a:path w="3263" h="1930" extrusionOk="0">
                  <a:moveTo>
                    <a:pt x="0" y="1"/>
                  </a:moveTo>
                  <a:lnTo>
                    <a:pt x="0" y="1358"/>
                  </a:lnTo>
                  <a:lnTo>
                    <a:pt x="1263" y="1358"/>
                  </a:lnTo>
                  <a:lnTo>
                    <a:pt x="1691" y="1858"/>
                  </a:lnTo>
                  <a:cubicBezTo>
                    <a:pt x="1715" y="1906"/>
                    <a:pt x="1763" y="1929"/>
                    <a:pt x="1810" y="1929"/>
                  </a:cubicBezTo>
                  <a:lnTo>
                    <a:pt x="3263" y="1929"/>
                  </a:lnTo>
                  <a:lnTo>
                    <a:pt x="3263" y="1144"/>
                  </a:lnTo>
                  <a:lnTo>
                    <a:pt x="2644" y="1144"/>
                  </a:lnTo>
                  <a:lnTo>
                    <a:pt x="1929" y="72"/>
                  </a:lnTo>
                  <a:cubicBezTo>
                    <a:pt x="1906" y="24"/>
                    <a:pt x="1858" y="1"/>
                    <a:pt x="1786" y="1"/>
                  </a:cubicBezTo>
                  <a:close/>
                </a:path>
              </a:pathLst>
            </a:custGeom>
            <a:solidFill>
              <a:srgbClr val="FFB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47;p66">
              <a:extLst>
                <a:ext uri="{FF2B5EF4-FFF2-40B4-BE49-F238E27FC236}">
                  <a16:creationId xmlns:a16="http://schemas.microsoft.com/office/drawing/2014/main" id="{461FA080-64C1-00D1-C20A-CE8451D8EE39}"/>
                </a:ext>
              </a:extLst>
            </p:cNvPr>
            <p:cNvSpPr/>
            <p:nvPr/>
          </p:nvSpPr>
          <p:spPr>
            <a:xfrm>
              <a:off x="6456481" y="4235020"/>
              <a:ext cx="167789" cy="86987"/>
            </a:xfrm>
            <a:custGeom>
              <a:avLst/>
              <a:gdLst/>
              <a:ahLst/>
              <a:cxnLst/>
              <a:rect l="l" t="t" r="r" b="b"/>
              <a:pathLst>
                <a:path w="5073" h="2630" extrusionOk="0">
                  <a:moveTo>
                    <a:pt x="1772" y="1"/>
                  </a:moveTo>
                  <a:cubicBezTo>
                    <a:pt x="1737" y="1"/>
                    <a:pt x="1702" y="23"/>
                    <a:pt x="1667" y="58"/>
                  </a:cubicBezTo>
                  <a:lnTo>
                    <a:pt x="1239" y="558"/>
                  </a:lnTo>
                  <a:lnTo>
                    <a:pt x="0" y="558"/>
                  </a:lnTo>
                  <a:lnTo>
                    <a:pt x="0" y="2082"/>
                  </a:lnTo>
                  <a:lnTo>
                    <a:pt x="1381" y="2082"/>
                  </a:lnTo>
                  <a:lnTo>
                    <a:pt x="1929" y="2630"/>
                  </a:lnTo>
                  <a:lnTo>
                    <a:pt x="4406" y="2630"/>
                  </a:lnTo>
                  <a:cubicBezTo>
                    <a:pt x="4573" y="2630"/>
                    <a:pt x="4715" y="2463"/>
                    <a:pt x="4715" y="2296"/>
                  </a:cubicBezTo>
                  <a:cubicBezTo>
                    <a:pt x="4715" y="2130"/>
                    <a:pt x="4573" y="1987"/>
                    <a:pt x="4406" y="1963"/>
                  </a:cubicBezTo>
                  <a:lnTo>
                    <a:pt x="4739" y="1963"/>
                  </a:lnTo>
                  <a:cubicBezTo>
                    <a:pt x="4811" y="1963"/>
                    <a:pt x="4906" y="1939"/>
                    <a:pt x="4977" y="1868"/>
                  </a:cubicBezTo>
                  <a:cubicBezTo>
                    <a:pt x="5025" y="1820"/>
                    <a:pt x="5073" y="1725"/>
                    <a:pt x="5073" y="1653"/>
                  </a:cubicBezTo>
                  <a:lnTo>
                    <a:pt x="5073" y="1629"/>
                  </a:lnTo>
                  <a:cubicBezTo>
                    <a:pt x="5073" y="1463"/>
                    <a:pt x="4930" y="1320"/>
                    <a:pt x="4739" y="1320"/>
                  </a:cubicBezTo>
                  <a:lnTo>
                    <a:pt x="4263" y="1320"/>
                  </a:lnTo>
                  <a:cubicBezTo>
                    <a:pt x="4430" y="1320"/>
                    <a:pt x="4573" y="1177"/>
                    <a:pt x="4573" y="986"/>
                  </a:cubicBezTo>
                  <a:cubicBezTo>
                    <a:pt x="4573" y="820"/>
                    <a:pt x="4453" y="677"/>
                    <a:pt x="4287" y="653"/>
                  </a:cubicBezTo>
                  <a:lnTo>
                    <a:pt x="3715" y="653"/>
                  </a:lnTo>
                  <a:cubicBezTo>
                    <a:pt x="4120" y="629"/>
                    <a:pt x="4120" y="34"/>
                    <a:pt x="3715" y="10"/>
                  </a:cubicBezTo>
                  <a:lnTo>
                    <a:pt x="1810" y="10"/>
                  </a:lnTo>
                  <a:cubicBezTo>
                    <a:pt x="1797" y="4"/>
                    <a:pt x="1785" y="1"/>
                    <a:pt x="1772" y="1"/>
                  </a:cubicBezTo>
                  <a:close/>
                </a:path>
              </a:pathLst>
            </a:custGeom>
            <a:solidFill>
              <a:srgbClr val="FFB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48;p66">
              <a:extLst>
                <a:ext uri="{FF2B5EF4-FFF2-40B4-BE49-F238E27FC236}">
                  <a16:creationId xmlns:a16="http://schemas.microsoft.com/office/drawing/2014/main" id="{C4FDFE54-0E7B-D4CC-F0B4-803DED2262C9}"/>
                </a:ext>
              </a:extLst>
            </p:cNvPr>
            <p:cNvSpPr/>
            <p:nvPr/>
          </p:nvSpPr>
          <p:spPr>
            <a:xfrm>
              <a:off x="6552564" y="4256618"/>
              <a:ext cx="55169" cy="11047"/>
            </a:xfrm>
            <a:custGeom>
              <a:avLst/>
              <a:gdLst/>
              <a:ahLst/>
              <a:cxnLst/>
              <a:rect l="l" t="t" r="r" b="b"/>
              <a:pathLst>
                <a:path w="1668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668" y="333"/>
                  </a:lnTo>
                  <a:cubicBezTo>
                    <a:pt x="1668" y="167"/>
                    <a:pt x="1525" y="24"/>
                    <a:pt x="1358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49;p66">
              <a:extLst>
                <a:ext uri="{FF2B5EF4-FFF2-40B4-BE49-F238E27FC236}">
                  <a16:creationId xmlns:a16="http://schemas.microsoft.com/office/drawing/2014/main" id="{6262C8B2-A70C-E1FC-A44A-762C5C06A18F}"/>
                </a:ext>
              </a:extLst>
            </p:cNvPr>
            <p:cNvSpPr/>
            <p:nvPr/>
          </p:nvSpPr>
          <p:spPr>
            <a:xfrm>
              <a:off x="6550976" y="4278646"/>
              <a:ext cx="73294" cy="11080"/>
            </a:xfrm>
            <a:custGeom>
              <a:avLst/>
              <a:gdLst/>
              <a:ahLst/>
              <a:cxnLst/>
              <a:rect l="l" t="t" r="r" b="b"/>
              <a:pathLst>
                <a:path w="2216" h="335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lnTo>
                    <a:pt x="2216" y="334"/>
                  </a:lnTo>
                  <a:cubicBezTo>
                    <a:pt x="2216" y="144"/>
                    <a:pt x="2049" y="1"/>
                    <a:pt x="1882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50;p66">
              <a:extLst>
                <a:ext uri="{FF2B5EF4-FFF2-40B4-BE49-F238E27FC236}">
                  <a16:creationId xmlns:a16="http://schemas.microsoft.com/office/drawing/2014/main" id="{1093DF12-9F94-D69A-2654-3F0EA92B9593}"/>
                </a:ext>
              </a:extLst>
            </p:cNvPr>
            <p:cNvSpPr/>
            <p:nvPr/>
          </p:nvSpPr>
          <p:spPr>
            <a:xfrm>
              <a:off x="6530503" y="4321974"/>
              <a:ext cx="33108" cy="11080"/>
            </a:xfrm>
            <a:custGeom>
              <a:avLst/>
              <a:gdLst/>
              <a:ahLst/>
              <a:cxnLst/>
              <a:rect l="l" t="t" r="r" b="b"/>
              <a:pathLst>
                <a:path w="1001" h="335" extrusionOk="0">
                  <a:moveTo>
                    <a:pt x="191" y="1"/>
                  </a:moveTo>
                  <a:cubicBezTo>
                    <a:pt x="1" y="24"/>
                    <a:pt x="1" y="310"/>
                    <a:pt x="191" y="334"/>
                  </a:cubicBezTo>
                  <a:lnTo>
                    <a:pt x="1001" y="33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51;p66">
              <a:extLst>
                <a:ext uri="{FF2B5EF4-FFF2-40B4-BE49-F238E27FC236}">
                  <a16:creationId xmlns:a16="http://schemas.microsoft.com/office/drawing/2014/main" id="{2E407344-37B7-713F-1F34-2C09A20474F1}"/>
                </a:ext>
              </a:extLst>
            </p:cNvPr>
            <p:cNvSpPr/>
            <p:nvPr/>
          </p:nvSpPr>
          <p:spPr>
            <a:xfrm>
              <a:off x="6550976" y="4299913"/>
              <a:ext cx="61486" cy="11080"/>
            </a:xfrm>
            <a:custGeom>
              <a:avLst/>
              <a:gdLst/>
              <a:ahLst/>
              <a:cxnLst/>
              <a:rect l="l" t="t" r="r" b="b"/>
              <a:pathLst>
                <a:path w="1859" h="335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lnTo>
                    <a:pt x="1858" y="334"/>
                  </a:lnTo>
                  <a:cubicBezTo>
                    <a:pt x="1858" y="168"/>
                    <a:pt x="1716" y="25"/>
                    <a:pt x="1549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52;p66">
              <a:extLst>
                <a:ext uri="{FF2B5EF4-FFF2-40B4-BE49-F238E27FC236}">
                  <a16:creationId xmlns:a16="http://schemas.microsoft.com/office/drawing/2014/main" id="{5BD2A0DE-0723-DF23-1E92-66E3654C6DBE}"/>
                </a:ext>
              </a:extLst>
            </p:cNvPr>
            <p:cNvSpPr/>
            <p:nvPr/>
          </p:nvSpPr>
          <p:spPr>
            <a:xfrm>
              <a:off x="6313101" y="4244016"/>
              <a:ext cx="151285" cy="90592"/>
            </a:xfrm>
            <a:custGeom>
              <a:avLst/>
              <a:gdLst/>
              <a:ahLst/>
              <a:cxnLst/>
              <a:rect l="l" t="t" r="r" b="b"/>
              <a:pathLst>
                <a:path w="4574" h="2739" extrusionOk="0">
                  <a:moveTo>
                    <a:pt x="239" y="0"/>
                  </a:moveTo>
                  <a:cubicBezTo>
                    <a:pt x="120" y="0"/>
                    <a:pt x="1" y="95"/>
                    <a:pt x="1" y="214"/>
                  </a:cubicBezTo>
                  <a:lnTo>
                    <a:pt x="1" y="2524"/>
                  </a:lnTo>
                  <a:cubicBezTo>
                    <a:pt x="1" y="2643"/>
                    <a:pt x="120" y="2739"/>
                    <a:pt x="239" y="2739"/>
                  </a:cubicBezTo>
                  <a:lnTo>
                    <a:pt x="4335" y="2739"/>
                  </a:lnTo>
                  <a:cubicBezTo>
                    <a:pt x="4478" y="2739"/>
                    <a:pt x="4573" y="2643"/>
                    <a:pt x="4573" y="2524"/>
                  </a:cubicBezTo>
                  <a:lnTo>
                    <a:pt x="4573" y="214"/>
                  </a:lnTo>
                  <a:cubicBezTo>
                    <a:pt x="4573" y="95"/>
                    <a:pt x="4478" y="0"/>
                    <a:pt x="4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53;p66">
              <a:extLst>
                <a:ext uri="{FF2B5EF4-FFF2-40B4-BE49-F238E27FC236}">
                  <a16:creationId xmlns:a16="http://schemas.microsoft.com/office/drawing/2014/main" id="{07D60291-ED8C-915E-987B-DE890BAD9625}"/>
                </a:ext>
              </a:extLst>
            </p:cNvPr>
            <p:cNvSpPr/>
            <p:nvPr/>
          </p:nvSpPr>
          <p:spPr>
            <a:xfrm>
              <a:off x="6442292" y="4244016"/>
              <a:ext cx="22094" cy="90592"/>
            </a:xfrm>
            <a:custGeom>
              <a:avLst/>
              <a:gdLst/>
              <a:ahLst/>
              <a:cxnLst/>
              <a:rect l="l" t="t" r="r" b="b"/>
              <a:pathLst>
                <a:path w="668" h="2739" extrusionOk="0">
                  <a:moveTo>
                    <a:pt x="1" y="0"/>
                  </a:moveTo>
                  <a:cubicBezTo>
                    <a:pt x="120" y="0"/>
                    <a:pt x="215" y="95"/>
                    <a:pt x="215" y="214"/>
                  </a:cubicBezTo>
                  <a:lnTo>
                    <a:pt x="215" y="2524"/>
                  </a:lnTo>
                  <a:cubicBezTo>
                    <a:pt x="215" y="2643"/>
                    <a:pt x="120" y="2739"/>
                    <a:pt x="1" y="2739"/>
                  </a:cubicBezTo>
                  <a:lnTo>
                    <a:pt x="453" y="2739"/>
                  </a:lnTo>
                  <a:cubicBezTo>
                    <a:pt x="572" y="2739"/>
                    <a:pt x="667" y="2643"/>
                    <a:pt x="667" y="2524"/>
                  </a:cubicBezTo>
                  <a:lnTo>
                    <a:pt x="667" y="214"/>
                  </a:lnTo>
                  <a:cubicBezTo>
                    <a:pt x="667" y="95"/>
                    <a:pt x="572" y="0"/>
                    <a:pt x="453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54;p66">
              <a:extLst>
                <a:ext uri="{FF2B5EF4-FFF2-40B4-BE49-F238E27FC236}">
                  <a16:creationId xmlns:a16="http://schemas.microsoft.com/office/drawing/2014/main" id="{A812419D-3F22-1229-181B-38559CA3F49E}"/>
                </a:ext>
              </a:extLst>
            </p:cNvPr>
            <p:cNvSpPr/>
            <p:nvPr/>
          </p:nvSpPr>
          <p:spPr>
            <a:xfrm>
              <a:off x="6376142" y="4334576"/>
              <a:ext cx="63835" cy="107163"/>
            </a:xfrm>
            <a:custGeom>
              <a:avLst/>
              <a:gdLst/>
              <a:ahLst/>
              <a:cxnLst/>
              <a:rect l="l" t="t" r="r" b="b"/>
              <a:pathLst>
                <a:path w="1930" h="3240" extrusionOk="0">
                  <a:moveTo>
                    <a:pt x="1167" y="1"/>
                  </a:moveTo>
                  <a:lnTo>
                    <a:pt x="1167" y="620"/>
                  </a:lnTo>
                  <a:lnTo>
                    <a:pt x="95" y="1334"/>
                  </a:lnTo>
                  <a:cubicBezTo>
                    <a:pt x="48" y="1358"/>
                    <a:pt x="0" y="1406"/>
                    <a:pt x="0" y="1453"/>
                  </a:cubicBezTo>
                  <a:lnTo>
                    <a:pt x="0" y="3239"/>
                  </a:lnTo>
                  <a:lnTo>
                    <a:pt x="1381" y="3239"/>
                  </a:lnTo>
                  <a:lnTo>
                    <a:pt x="1381" y="2001"/>
                  </a:lnTo>
                  <a:lnTo>
                    <a:pt x="1881" y="1572"/>
                  </a:lnTo>
                  <a:cubicBezTo>
                    <a:pt x="1905" y="1525"/>
                    <a:pt x="1929" y="1501"/>
                    <a:pt x="1929" y="1453"/>
                  </a:cubicBezTo>
                  <a:lnTo>
                    <a:pt x="1929" y="1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55;p66">
              <a:extLst>
                <a:ext uri="{FF2B5EF4-FFF2-40B4-BE49-F238E27FC236}">
                  <a16:creationId xmlns:a16="http://schemas.microsoft.com/office/drawing/2014/main" id="{E0B4A131-44AC-3EC3-89CD-D1CDA80E3116}"/>
                </a:ext>
              </a:extLst>
            </p:cNvPr>
            <p:cNvSpPr/>
            <p:nvPr/>
          </p:nvSpPr>
          <p:spPr>
            <a:xfrm>
              <a:off x="6418676" y="4334576"/>
              <a:ext cx="11047" cy="31554"/>
            </a:xfrm>
            <a:custGeom>
              <a:avLst/>
              <a:gdLst/>
              <a:ahLst/>
              <a:cxnLst/>
              <a:rect l="l" t="t" r="r" b="b"/>
              <a:pathLst>
                <a:path w="334" h="954" extrusionOk="0">
                  <a:moveTo>
                    <a:pt x="0" y="1"/>
                  </a:moveTo>
                  <a:lnTo>
                    <a:pt x="0" y="810"/>
                  </a:lnTo>
                  <a:cubicBezTo>
                    <a:pt x="12" y="906"/>
                    <a:pt x="89" y="953"/>
                    <a:pt x="167" y="953"/>
                  </a:cubicBezTo>
                  <a:cubicBezTo>
                    <a:pt x="244" y="953"/>
                    <a:pt x="322" y="906"/>
                    <a:pt x="333" y="810"/>
                  </a:cubicBezTo>
                  <a:lnTo>
                    <a:pt x="333" y="1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56;p66">
              <a:extLst>
                <a:ext uri="{FF2B5EF4-FFF2-40B4-BE49-F238E27FC236}">
                  <a16:creationId xmlns:a16="http://schemas.microsoft.com/office/drawing/2014/main" id="{BCAA0D33-3986-E1DB-3D63-990265252985}"/>
                </a:ext>
              </a:extLst>
            </p:cNvPr>
            <p:cNvSpPr/>
            <p:nvPr/>
          </p:nvSpPr>
          <p:spPr>
            <a:xfrm>
              <a:off x="6330432" y="4273916"/>
              <a:ext cx="88277" cy="168616"/>
            </a:xfrm>
            <a:custGeom>
              <a:avLst/>
              <a:gdLst/>
              <a:ahLst/>
              <a:cxnLst/>
              <a:rect l="l" t="t" r="r" b="b"/>
              <a:pathLst>
                <a:path w="2669" h="5098" extrusionOk="0">
                  <a:moveTo>
                    <a:pt x="1668" y="1"/>
                  </a:moveTo>
                  <a:cubicBezTo>
                    <a:pt x="1477" y="1"/>
                    <a:pt x="1334" y="144"/>
                    <a:pt x="1334" y="334"/>
                  </a:cubicBezTo>
                  <a:lnTo>
                    <a:pt x="1334" y="834"/>
                  </a:lnTo>
                  <a:cubicBezTo>
                    <a:pt x="1334" y="644"/>
                    <a:pt x="1192" y="501"/>
                    <a:pt x="1025" y="501"/>
                  </a:cubicBezTo>
                  <a:cubicBezTo>
                    <a:pt x="834" y="501"/>
                    <a:pt x="691" y="620"/>
                    <a:pt x="691" y="787"/>
                  </a:cubicBezTo>
                  <a:cubicBezTo>
                    <a:pt x="691" y="811"/>
                    <a:pt x="691" y="811"/>
                    <a:pt x="691" y="811"/>
                  </a:cubicBezTo>
                  <a:lnTo>
                    <a:pt x="691" y="1276"/>
                  </a:lnTo>
                  <a:lnTo>
                    <a:pt x="691" y="1276"/>
                  </a:lnTo>
                  <a:cubicBezTo>
                    <a:pt x="671" y="1093"/>
                    <a:pt x="515" y="1001"/>
                    <a:pt x="358" y="1001"/>
                  </a:cubicBezTo>
                  <a:cubicBezTo>
                    <a:pt x="179" y="1001"/>
                    <a:pt x="1" y="1120"/>
                    <a:pt x="25" y="1358"/>
                  </a:cubicBezTo>
                  <a:lnTo>
                    <a:pt x="25" y="3287"/>
                  </a:lnTo>
                  <a:cubicBezTo>
                    <a:pt x="25" y="3335"/>
                    <a:pt x="48" y="3383"/>
                    <a:pt x="96" y="3406"/>
                  </a:cubicBezTo>
                  <a:lnTo>
                    <a:pt x="572" y="3835"/>
                  </a:lnTo>
                  <a:lnTo>
                    <a:pt x="572" y="5097"/>
                  </a:lnTo>
                  <a:lnTo>
                    <a:pt x="2097" y="5097"/>
                  </a:lnTo>
                  <a:lnTo>
                    <a:pt x="2097" y="3716"/>
                  </a:lnTo>
                  <a:lnTo>
                    <a:pt x="2668" y="3144"/>
                  </a:lnTo>
                  <a:lnTo>
                    <a:pt x="2668" y="668"/>
                  </a:lnTo>
                  <a:lnTo>
                    <a:pt x="2644" y="644"/>
                  </a:lnTo>
                  <a:cubicBezTo>
                    <a:pt x="2644" y="477"/>
                    <a:pt x="2501" y="334"/>
                    <a:pt x="2311" y="311"/>
                  </a:cubicBezTo>
                  <a:cubicBezTo>
                    <a:pt x="2144" y="334"/>
                    <a:pt x="2001" y="453"/>
                    <a:pt x="2001" y="620"/>
                  </a:cubicBezTo>
                  <a:lnTo>
                    <a:pt x="2001" y="334"/>
                  </a:lnTo>
                  <a:cubicBezTo>
                    <a:pt x="2001" y="239"/>
                    <a:pt x="1954" y="168"/>
                    <a:pt x="1906" y="96"/>
                  </a:cubicBezTo>
                  <a:cubicBezTo>
                    <a:pt x="1835" y="25"/>
                    <a:pt x="1763" y="1"/>
                    <a:pt x="1668" y="1"/>
                  </a:cubicBez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57;p66">
              <a:extLst>
                <a:ext uri="{FF2B5EF4-FFF2-40B4-BE49-F238E27FC236}">
                  <a16:creationId xmlns:a16="http://schemas.microsoft.com/office/drawing/2014/main" id="{27D6C5AE-3371-1840-8D29-996BEEDDA114}"/>
                </a:ext>
              </a:extLst>
            </p:cNvPr>
            <p:cNvSpPr/>
            <p:nvPr/>
          </p:nvSpPr>
          <p:spPr>
            <a:xfrm>
              <a:off x="6353287" y="4290487"/>
              <a:ext cx="11047" cy="54971"/>
            </a:xfrm>
            <a:custGeom>
              <a:avLst/>
              <a:gdLst/>
              <a:ahLst/>
              <a:cxnLst/>
              <a:rect l="l" t="t" r="r" b="b"/>
              <a:pathLst>
                <a:path w="334" h="1662" extrusionOk="0">
                  <a:moveTo>
                    <a:pt x="334" y="0"/>
                  </a:moveTo>
                  <a:cubicBezTo>
                    <a:pt x="143" y="0"/>
                    <a:pt x="0" y="143"/>
                    <a:pt x="0" y="310"/>
                  </a:cubicBezTo>
                  <a:lnTo>
                    <a:pt x="0" y="1500"/>
                  </a:lnTo>
                  <a:cubicBezTo>
                    <a:pt x="0" y="1608"/>
                    <a:pt x="84" y="1661"/>
                    <a:pt x="167" y="1661"/>
                  </a:cubicBezTo>
                  <a:cubicBezTo>
                    <a:pt x="251" y="1661"/>
                    <a:pt x="334" y="1608"/>
                    <a:pt x="334" y="1500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58;p66">
              <a:extLst>
                <a:ext uri="{FF2B5EF4-FFF2-40B4-BE49-F238E27FC236}">
                  <a16:creationId xmlns:a16="http://schemas.microsoft.com/office/drawing/2014/main" id="{396C6BD6-8CE6-D7D8-5508-51C0B4EFCD40}"/>
                </a:ext>
              </a:extLst>
            </p:cNvPr>
            <p:cNvSpPr/>
            <p:nvPr/>
          </p:nvSpPr>
          <p:spPr>
            <a:xfrm>
              <a:off x="6374554" y="4273916"/>
              <a:ext cx="11047" cy="71541"/>
            </a:xfrm>
            <a:custGeom>
              <a:avLst/>
              <a:gdLst/>
              <a:ahLst/>
              <a:cxnLst/>
              <a:rect l="l" t="t" r="r" b="b"/>
              <a:pathLst>
                <a:path w="334" h="2163" extrusionOk="0">
                  <a:moveTo>
                    <a:pt x="334" y="1"/>
                  </a:moveTo>
                  <a:cubicBezTo>
                    <a:pt x="143" y="1"/>
                    <a:pt x="0" y="144"/>
                    <a:pt x="0" y="334"/>
                  </a:cubicBezTo>
                  <a:lnTo>
                    <a:pt x="0" y="2001"/>
                  </a:lnTo>
                  <a:cubicBezTo>
                    <a:pt x="0" y="2109"/>
                    <a:pt x="84" y="2162"/>
                    <a:pt x="167" y="2162"/>
                  </a:cubicBezTo>
                  <a:cubicBezTo>
                    <a:pt x="251" y="2162"/>
                    <a:pt x="334" y="2109"/>
                    <a:pt x="334" y="2001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59;p66">
              <a:extLst>
                <a:ext uri="{FF2B5EF4-FFF2-40B4-BE49-F238E27FC236}">
                  <a16:creationId xmlns:a16="http://schemas.microsoft.com/office/drawing/2014/main" id="{E3EB2ECD-914A-D320-4D12-D0D7B4110B0F}"/>
                </a:ext>
              </a:extLst>
            </p:cNvPr>
            <p:cNvSpPr/>
            <p:nvPr/>
          </p:nvSpPr>
          <p:spPr>
            <a:xfrm>
              <a:off x="6396615" y="4284963"/>
              <a:ext cx="11047" cy="60693"/>
            </a:xfrm>
            <a:custGeom>
              <a:avLst/>
              <a:gdLst/>
              <a:ahLst/>
              <a:cxnLst/>
              <a:rect l="l" t="t" r="r" b="b"/>
              <a:pathLst>
                <a:path w="334" h="1835" extrusionOk="0">
                  <a:moveTo>
                    <a:pt x="334" y="0"/>
                  </a:moveTo>
                  <a:cubicBezTo>
                    <a:pt x="167" y="0"/>
                    <a:pt x="24" y="119"/>
                    <a:pt x="0" y="286"/>
                  </a:cubicBezTo>
                  <a:lnTo>
                    <a:pt x="0" y="1667"/>
                  </a:lnTo>
                  <a:cubicBezTo>
                    <a:pt x="0" y="1763"/>
                    <a:pt x="72" y="1834"/>
                    <a:pt x="167" y="1834"/>
                  </a:cubicBezTo>
                  <a:cubicBezTo>
                    <a:pt x="262" y="1834"/>
                    <a:pt x="334" y="1763"/>
                    <a:pt x="334" y="166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60;p66">
              <a:extLst>
                <a:ext uri="{FF2B5EF4-FFF2-40B4-BE49-F238E27FC236}">
                  <a16:creationId xmlns:a16="http://schemas.microsoft.com/office/drawing/2014/main" id="{A4096A84-80D0-23F6-09E8-F0E27DC1BB28}"/>
                </a:ext>
              </a:extLst>
            </p:cNvPr>
            <p:cNvSpPr/>
            <p:nvPr/>
          </p:nvSpPr>
          <p:spPr>
            <a:xfrm>
              <a:off x="6340686" y="4433834"/>
              <a:ext cx="90625" cy="150458"/>
            </a:xfrm>
            <a:custGeom>
              <a:avLst/>
              <a:gdLst/>
              <a:ahLst/>
              <a:cxnLst/>
              <a:rect l="l" t="t" r="r" b="b"/>
              <a:pathLst>
                <a:path w="2740" h="4549" extrusionOk="0">
                  <a:moveTo>
                    <a:pt x="215" y="0"/>
                  </a:moveTo>
                  <a:cubicBezTo>
                    <a:pt x="96" y="0"/>
                    <a:pt x="0" y="96"/>
                    <a:pt x="0" y="238"/>
                  </a:cubicBezTo>
                  <a:lnTo>
                    <a:pt x="0" y="4335"/>
                  </a:lnTo>
                  <a:cubicBezTo>
                    <a:pt x="0" y="4454"/>
                    <a:pt x="96" y="4549"/>
                    <a:pt x="215" y="4549"/>
                  </a:cubicBezTo>
                  <a:lnTo>
                    <a:pt x="2501" y="4549"/>
                  </a:lnTo>
                  <a:cubicBezTo>
                    <a:pt x="2620" y="4549"/>
                    <a:pt x="2739" y="4454"/>
                    <a:pt x="2739" y="4335"/>
                  </a:cubicBezTo>
                  <a:lnTo>
                    <a:pt x="2739" y="238"/>
                  </a:lnTo>
                  <a:cubicBezTo>
                    <a:pt x="2739" y="96"/>
                    <a:pt x="2620" y="0"/>
                    <a:pt x="2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61;p66">
              <a:extLst>
                <a:ext uri="{FF2B5EF4-FFF2-40B4-BE49-F238E27FC236}">
                  <a16:creationId xmlns:a16="http://schemas.microsoft.com/office/drawing/2014/main" id="{60F761BA-86CE-9055-04CC-64BB010B67E6}"/>
                </a:ext>
              </a:extLst>
            </p:cNvPr>
            <p:cNvSpPr/>
            <p:nvPr/>
          </p:nvSpPr>
          <p:spPr>
            <a:xfrm>
              <a:off x="6407629" y="4433834"/>
              <a:ext cx="23682" cy="150458"/>
            </a:xfrm>
            <a:custGeom>
              <a:avLst/>
              <a:gdLst/>
              <a:ahLst/>
              <a:cxnLst/>
              <a:rect l="l" t="t" r="r" b="b"/>
              <a:pathLst>
                <a:path w="716" h="4549" extrusionOk="0">
                  <a:moveTo>
                    <a:pt x="1" y="0"/>
                  </a:moveTo>
                  <a:cubicBezTo>
                    <a:pt x="120" y="0"/>
                    <a:pt x="239" y="96"/>
                    <a:pt x="239" y="238"/>
                  </a:cubicBezTo>
                  <a:lnTo>
                    <a:pt x="239" y="4549"/>
                  </a:lnTo>
                  <a:lnTo>
                    <a:pt x="477" y="4549"/>
                  </a:lnTo>
                  <a:cubicBezTo>
                    <a:pt x="596" y="4549"/>
                    <a:pt x="715" y="4454"/>
                    <a:pt x="715" y="4335"/>
                  </a:cubicBezTo>
                  <a:lnTo>
                    <a:pt x="715" y="238"/>
                  </a:lnTo>
                  <a:cubicBezTo>
                    <a:pt x="715" y="96"/>
                    <a:pt x="596" y="0"/>
                    <a:pt x="477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62;p66">
              <a:extLst>
                <a:ext uri="{FF2B5EF4-FFF2-40B4-BE49-F238E27FC236}">
                  <a16:creationId xmlns:a16="http://schemas.microsoft.com/office/drawing/2014/main" id="{C0BE391A-DEF6-F023-0D26-D1C80AC79C93}"/>
                </a:ext>
              </a:extLst>
            </p:cNvPr>
            <p:cNvSpPr/>
            <p:nvPr/>
          </p:nvSpPr>
          <p:spPr>
            <a:xfrm>
              <a:off x="6431278" y="4458243"/>
              <a:ext cx="99258" cy="63041"/>
            </a:xfrm>
            <a:custGeom>
              <a:avLst/>
              <a:gdLst/>
              <a:ahLst/>
              <a:cxnLst/>
              <a:rect l="l" t="t" r="r" b="b"/>
              <a:pathLst>
                <a:path w="3001" h="1906" extrusionOk="0">
                  <a:moveTo>
                    <a:pt x="0" y="1"/>
                  </a:moveTo>
                  <a:lnTo>
                    <a:pt x="0" y="763"/>
                  </a:lnTo>
                  <a:lnTo>
                    <a:pt x="619" y="763"/>
                  </a:lnTo>
                  <a:lnTo>
                    <a:pt x="1334" y="1834"/>
                  </a:lnTo>
                  <a:cubicBezTo>
                    <a:pt x="1358" y="1882"/>
                    <a:pt x="1405" y="1906"/>
                    <a:pt x="1477" y="1906"/>
                  </a:cubicBezTo>
                  <a:lnTo>
                    <a:pt x="3001" y="1906"/>
                  </a:lnTo>
                  <a:lnTo>
                    <a:pt x="3001" y="548"/>
                  </a:lnTo>
                  <a:lnTo>
                    <a:pt x="2001" y="548"/>
                  </a:lnTo>
                  <a:lnTo>
                    <a:pt x="1572" y="48"/>
                  </a:lnTo>
                  <a:cubicBezTo>
                    <a:pt x="1524" y="24"/>
                    <a:pt x="1477" y="1"/>
                    <a:pt x="1429" y="1"/>
                  </a:cubicBezTo>
                  <a:close/>
                </a:path>
              </a:pathLst>
            </a:custGeom>
            <a:solidFill>
              <a:srgbClr val="F69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63;p66">
              <a:extLst>
                <a:ext uri="{FF2B5EF4-FFF2-40B4-BE49-F238E27FC236}">
                  <a16:creationId xmlns:a16="http://schemas.microsoft.com/office/drawing/2014/main" id="{2B7C5A46-3169-4492-8C80-561ECB43E2E8}"/>
                </a:ext>
              </a:extLst>
            </p:cNvPr>
            <p:cNvSpPr/>
            <p:nvPr/>
          </p:nvSpPr>
          <p:spPr>
            <a:xfrm>
              <a:off x="6370619" y="4480304"/>
              <a:ext cx="159918" cy="86657"/>
            </a:xfrm>
            <a:custGeom>
              <a:avLst/>
              <a:gdLst/>
              <a:ahLst/>
              <a:cxnLst/>
              <a:rect l="l" t="t" r="r" b="b"/>
              <a:pathLst>
                <a:path w="4835" h="2620" extrusionOk="0">
                  <a:moveTo>
                    <a:pt x="667" y="0"/>
                  </a:moveTo>
                  <a:cubicBezTo>
                    <a:pt x="500" y="0"/>
                    <a:pt x="358" y="143"/>
                    <a:pt x="358" y="310"/>
                  </a:cubicBezTo>
                  <a:cubicBezTo>
                    <a:pt x="334" y="477"/>
                    <a:pt x="477" y="620"/>
                    <a:pt x="643" y="643"/>
                  </a:cubicBezTo>
                  <a:lnTo>
                    <a:pt x="334" y="643"/>
                  </a:lnTo>
                  <a:cubicBezTo>
                    <a:pt x="239" y="643"/>
                    <a:pt x="143" y="691"/>
                    <a:pt x="96" y="739"/>
                  </a:cubicBezTo>
                  <a:cubicBezTo>
                    <a:pt x="24" y="810"/>
                    <a:pt x="0" y="881"/>
                    <a:pt x="0" y="977"/>
                  </a:cubicBezTo>
                  <a:cubicBezTo>
                    <a:pt x="0" y="1143"/>
                    <a:pt x="143" y="1310"/>
                    <a:pt x="334" y="1310"/>
                  </a:cubicBezTo>
                  <a:lnTo>
                    <a:pt x="810" y="1310"/>
                  </a:lnTo>
                  <a:cubicBezTo>
                    <a:pt x="620" y="1310"/>
                    <a:pt x="477" y="1453"/>
                    <a:pt x="477" y="1620"/>
                  </a:cubicBezTo>
                  <a:cubicBezTo>
                    <a:pt x="477" y="1810"/>
                    <a:pt x="620" y="1953"/>
                    <a:pt x="810" y="1953"/>
                  </a:cubicBezTo>
                  <a:lnTo>
                    <a:pt x="1358" y="1953"/>
                  </a:lnTo>
                  <a:cubicBezTo>
                    <a:pt x="905" y="1953"/>
                    <a:pt x="905" y="2620"/>
                    <a:pt x="1358" y="2620"/>
                  </a:cubicBezTo>
                  <a:lnTo>
                    <a:pt x="3263" y="2620"/>
                  </a:lnTo>
                  <a:cubicBezTo>
                    <a:pt x="3311" y="2620"/>
                    <a:pt x="3358" y="2596"/>
                    <a:pt x="3406" y="2548"/>
                  </a:cubicBezTo>
                  <a:lnTo>
                    <a:pt x="3835" y="2072"/>
                  </a:lnTo>
                  <a:lnTo>
                    <a:pt x="4835" y="2072"/>
                  </a:lnTo>
                  <a:lnTo>
                    <a:pt x="4835" y="548"/>
                  </a:lnTo>
                  <a:lnTo>
                    <a:pt x="3692" y="548"/>
                  </a:lnTo>
                  <a:lnTo>
                    <a:pt x="3144" y="0"/>
                  </a:lnTo>
                  <a:close/>
                </a:path>
              </a:pathLst>
            </a:custGeom>
            <a:solidFill>
              <a:srgbClr val="F69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64;p66">
              <a:extLst>
                <a:ext uri="{FF2B5EF4-FFF2-40B4-BE49-F238E27FC236}">
                  <a16:creationId xmlns:a16="http://schemas.microsoft.com/office/drawing/2014/main" id="{C37F4C6D-580D-1765-9B70-6012B733CB4B}"/>
                </a:ext>
              </a:extLst>
            </p:cNvPr>
            <p:cNvSpPr/>
            <p:nvPr/>
          </p:nvSpPr>
          <p:spPr>
            <a:xfrm>
              <a:off x="6386362" y="4534646"/>
              <a:ext cx="55963" cy="11047"/>
            </a:xfrm>
            <a:custGeom>
              <a:avLst/>
              <a:gdLst/>
              <a:ahLst/>
              <a:cxnLst/>
              <a:rect l="l" t="t" r="r" b="b"/>
              <a:pathLst>
                <a:path w="1692" h="334" extrusionOk="0">
                  <a:moveTo>
                    <a:pt x="1" y="1"/>
                  </a:moveTo>
                  <a:cubicBezTo>
                    <a:pt x="1" y="167"/>
                    <a:pt x="144" y="310"/>
                    <a:pt x="334" y="334"/>
                  </a:cubicBezTo>
                  <a:lnTo>
                    <a:pt x="1525" y="334"/>
                  </a:lnTo>
                  <a:cubicBezTo>
                    <a:pt x="1596" y="334"/>
                    <a:pt x="1692" y="239"/>
                    <a:pt x="1692" y="167"/>
                  </a:cubicBezTo>
                  <a:lnTo>
                    <a:pt x="1668" y="167"/>
                  </a:lnTo>
                  <a:cubicBezTo>
                    <a:pt x="1668" y="72"/>
                    <a:pt x="1596" y="1"/>
                    <a:pt x="1501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65;p66">
              <a:extLst>
                <a:ext uri="{FF2B5EF4-FFF2-40B4-BE49-F238E27FC236}">
                  <a16:creationId xmlns:a16="http://schemas.microsoft.com/office/drawing/2014/main" id="{AD1B9B19-6072-8CA9-AD6D-C961694609C8}"/>
                </a:ext>
              </a:extLst>
            </p:cNvPr>
            <p:cNvSpPr/>
            <p:nvPr/>
          </p:nvSpPr>
          <p:spPr>
            <a:xfrm>
              <a:off x="6431278" y="4468496"/>
              <a:ext cx="31520" cy="11047"/>
            </a:xfrm>
            <a:custGeom>
              <a:avLst/>
              <a:gdLst/>
              <a:ahLst/>
              <a:cxnLst/>
              <a:rect l="l" t="t" r="r" b="b"/>
              <a:pathLst>
                <a:path w="953" h="334" extrusionOk="0">
                  <a:moveTo>
                    <a:pt x="0" y="0"/>
                  </a:moveTo>
                  <a:lnTo>
                    <a:pt x="0" y="334"/>
                  </a:lnTo>
                  <a:lnTo>
                    <a:pt x="786" y="334"/>
                  </a:lnTo>
                  <a:cubicBezTo>
                    <a:pt x="881" y="334"/>
                    <a:pt x="953" y="262"/>
                    <a:pt x="953" y="167"/>
                  </a:cubicBezTo>
                  <a:cubicBezTo>
                    <a:pt x="953" y="72"/>
                    <a:pt x="881" y="0"/>
                    <a:pt x="786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66;p66">
              <a:extLst>
                <a:ext uri="{FF2B5EF4-FFF2-40B4-BE49-F238E27FC236}">
                  <a16:creationId xmlns:a16="http://schemas.microsoft.com/office/drawing/2014/main" id="{EA17BF24-ABA3-A02C-19B0-9BDABCAD52E4}"/>
                </a:ext>
              </a:extLst>
            </p:cNvPr>
            <p:cNvSpPr/>
            <p:nvPr/>
          </p:nvSpPr>
          <p:spPr>
            <a:xfrm>
              <a:off x="6381632" y="4490524"/>
              <a:ext cx="60693" cy="11080"/>
            </a:xfrm>
            <a:custGeom>
              <a:avLst/>
              <a:gdLst/>
              <a:ahLst/>
              <a:cxnLst/>
              <a:rect l="l" t="t" r="r" b="b"/>
              <a:pathLst>
                <a:path w="1835" h="335" extrusionOk="0">
                  <a:moveTo>
                    <a:pt x="25" y="1"/>
                  </a:moveTo>
                  <a:cubicBezTo>
                    <a:pt x="1" y="168"/>
                    <a:pt x="144" y="311"/>
                    <a:pt x="310" y="334"/>
                  </a:cubicBezTo>
                  <a:lnTo>
                    <a:pt x="1668" y="334"/>
                  </a:lnTo>
                  <a:cubicBezTo>
                    <a:pt x="1739" y="334"/>
                    <a:pt x="1835" y="239"/>
                    <a:pt x="1835" y="168"/>
                  </a:cubicBezTo>
                  <a:cubicBezTo>
                    <a:pt x="1835" y="72"/>
                    <a:pt x="1763" y="1"/>
                    <a:pt x="1668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67;p66">
              <a:extLst>
                <a:ext uri="{FF2B5EF4-FFF2-40B4-BE49-F238E27FC236}">
                  <a16:creationId xmlns:a16="http://schemas.microsoft.com/office/drawing/2014/main" id="{0315B5DF-C60F-D537-C203-6C0AF11CE0AA}"/>
                </a:ext>
              </a:extLst>
            </p:cNvPr>
            <p:cNvSpPr/>
            <p:nvPr/>
          </p:nvSpPr>
          <p:spPr>
            <a:xfrm>
              <a:off x="6370619" y="4512585"/>
              <a:ext cx="71707" cy="10286"/>
            </a:xfrm>
            <a:custGeom>
              <a:avLst/>
              <a:gdLst/>
              <a:ahLst/>
              <a:cxnLst/>
              <a:rect l="l" t="t" r="r" b="b"/>
              <a:pathLst>
                <a:path w="2168" h="311" extrusionOk="0">
                  <a:moveTo>
                    <a:pt x="0" y="1"/>
                  </a:moveTo>
                  <a:cubicBezTo>
                    <a:pt x="0" y="167"/>
                    <a:pt x="143" y="310"/>
                    <a:pt x="334" y="310"/>
                  </a:cubicBezTo>
                  <a:lnTo>
                    <a:pt x="2001" y="310"/>
                  </a:lnTo>
                  <a:cubicBezTo>
                    <a:pt x="2069" y="310"/>
                    <a:pt x="2160" y="245"/>
                    <a:pt x="2167" y="156"/>
                  </a:cubicBezTo>
                  <a:lnTo>
                    <a:pt x="2167" y="156"/>
                  </a:lnTo>
                  <a:cubicBezTo>
                    <a:pt x="2167" y="159"/>
                    <a:pt x="2168" y="163"/>
                    <a:pt x="2168" y="167"/>
                  </a:cubicBezTo>
                  <a:lnTo>
                    <a:pt x="2168" y="144"/>
                  </a:lnTo>
                  <a:cubicBezTo>
                    <a:pt x="2168" y="148"/>
                    <a:pt x="2167" y="152"/>
                    <a:pt x="2167" y="156"/>
                  </a:cubicBezTo>
                  <a:cubicBezTo>
                    <a:pt x="2160" y="66"/>
                    <a:pt x="2069" y="1"/>
                    <a:pt x="2001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796;p42">
            <a:extLst>
              <a:ext uri="{FF2B5EF4-FFF2-40B4-BE49-F238E27FC236}">
                <a16:creationId xmlns:a16="http://schemas.microsoft.com/office/drawing/2014/main" id="{4C7E607C-F403-EDE6-4654-5F61375C842D}"/>
              </a:ext>
            </a:extLst>
          </p:cNvPr>
          <p:cNvSpPr txBox="1">
            <a:spLocks/>
          </p:cNvSpPr>
          <p:nvPr/>
        </p:nvSpPr>
        <p:spPr>
          <a:xfrm rot="21149149">
            <a:off x="6688704" y="2441057"/>
            <a:ext cx="1876481" cy="34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2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 algn="ctr">
              <a:buSzPts val="1100"/>
              <a:buFont typeface="Arial"/>
              <a:buNone/>
            </a:pPr>
            <a:r>
              <a:rPr lang="fr-CA" sz="1200"/>
              <a:t>Travail</a:t>
            </a:r>
            <a:r>
              <a:rPr lang="fr-CA" sz="1100"/>
              <a:t> </a:t>
            </a:r>
            <a:r>
              <a:rPr lang="fr-CA" sz="1200"/>
              <a:t>collaboratif</a:t>
            </a:r>
            <a:endParaRPr lang="fr-CA" sz="1100"/>
          </a:p>
        </p:txBody>
      </p:sp>
      <p:sp>
        <p:nvSpPr>
          <p:cNvPr id="92" name="Google Shape;796;p42">
            <a:extLst>
              <a:ext uri="{FF2B5EF4-FFF2-40B4-BE49-F238E27FC236}">
                <a16:creationId xmlns:a16="http://schemas.microsoft.com/office/drawing/2014/main" id="{F911CC0D-F4DA-A02F-C199-92F737803FA7}"/>
              </a:ext>
            </a:extLst>
          </p:cNvPr>
          <p:cNvSpPr txBox="1">
            <a:spLocks/>
          </p:cNvSpPr>
          <p:nvPr/>
        </p:nvSpPr>
        <p:spPr>
          <a:xfrm>
            <a:off x="844339" y="4078411"/>
            <a:ext cx="7455321" cy="88382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Situez-vous sur la grille de réflexion socio-affective.</a:t>
            </a:r>
          </a:p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Avez-vous cheminé ?</a:t>
            </a:r>
            <a:endParaRPr lang="fr-CA" sz="2400"/>
          </a:p>
        </p:txBody>
      </p:sp>
    </p:spTree>
    <p:extLst>
      <p:ext uri="{BB962C8B-B14F-4D97-AF65-F5344CB8AC3E}">
        <p14:creationId xmlns:p14="http://schemas.microsoft.com/office/powerpoint/2010/main" val="1943769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F9267478-8AD8-45F8-8DAF-074FC7BFD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Google Shape;1514;p59">
            <a:extLst>
              <a:ext uri="{FF2B5EF4-FFF2-40B4-BE49-F238E27FC236}">
                <a16:creationId xmlns:a16="http://schemas.microsoft.com/office/drawing/2014/main" id="{304B7582-7FF9-E293-B903-C6853397777A}"/>
              </a:ext>
            </a:extLst>
          </p:cNvPr>
          <p:cNvSpPr txBox="1">
            <a:spLocks/>
          </p:cNvSpPr>
          <p:nvPr/>
        </p:nvSpPr>
        <p:spPr>
          <a:xfrm>
            <a:off x="279231" y="80133"/>
            <a:ext cx="7712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fr-CA" sz="3200">
                <a:latin typeface="Montserrat Medium"/>
              </a:rPr>
              <a:t>Pratiques évaluatives gagnantes :</a:t>
            </a:r>
            <a:endParaRPr lang="fr-CA" sz="3200">
              <a:latin typeface="Montserrat Medium"/>
              <a:sym typeface="Montserrat Medium"/>
            </a:endParaRPr>
          </a:p>
        </p:txBody>
      </p:sp>
      <p:sp>
        <p:nvSpPr>
          <p:cNvPr id="4" name="Google Shape;1515;p59">
            <a:extLst>
              <a:ext uri="{FF2B5EF4-FFF2-40B4-BE49-F238E27FC236}">
                <a16:creationId xmlns:a16="http://schemas.microsoft.com/office/drawing/2014/main" id="{DF303814-A780-CE07-EA11-5FA1275F3469}"/>
              </a:ext>
            </a:extLst>
          </p:cNvPr>
          <p:cNvSpPr txBox="1">
            <a:spLocks/>
          </p:cNvSpPr>
          <p:nvPr/>
        </p:nvSpPr>
        <p:spPr>
          <a:xfrm>
            <a:off x="2119167" y="907032"/>
            <a:ext cx="5376600" cy="31434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fr-CA" sz="2400"/>
              <a:t>Critères d’évaluation</a:t>
            </a:r>
          </a:p>
          <a:p>
            <a:pPr>
              <a:spcBef>
                <a:spcPts val="0"/>
              </a:spcBef>
              <a:buClrTx/>
            </a:pPr>
            <a:endParaRPr lang="fr-CA" sz="2400"/>
          </a:p>
          <a:p>
            <a:pPr>
              <a:spcBef>
                <a:spcPts val="0"/>
              </a:spcBef>
              <a:buClrTx/>
            </a:pPr>
            <a:r>
              <a:rPr lang="fr-CA" sz="2400"/>
              <a:t>Rétroaction efficace</a:t>
            </a:r>
          </a:p>
          <a:p>
            <a:pPr>
              <a:spcBef>
                <a:spcPts val="0"/>
              </a:spcBef>
              <a:buClrTx/>
            </a:pPr>
            <a:endParaRPr lang="fr-CA" sz="2400"/>
          </a:p>
          <a:p>
            <a:pPr>
              <a:spcBef>
                <a:spcPts val="0"/>
              </a:spcBef>
              <a:buClrTx/>
            </a:pPr>
            <a:r>
              <a:rPr lang="fr-CA" sz="2400"/>
              <a:t>Co-évaluation (évaluation par les pairs)</a:t>
            </a:r>
          </a:p>
          <a:p>
            <a:pPr>
              <a:spcBef>
                <a:spcPts val="0"/>
              </a:spcBef>
              <a:buClrTx/>
            </a:pPr>
            <a:endParaRPr lang="fr-CA" sz="2400"/>
          </a:p>
          <a:p>
            <a:pPr>
              <a:spcBef>
                <a:spcPts val="0"/>
              </a:spcBef>
              <a:buClrTx/>
            </a:pPr>
            <a:r>
              <a:rPr lang="fr-CA" sz="2400"/>
              <a:t>Objectifs personnels</a:t>
            </a:r>
          </a:p>
          <a:p>
            <a:pPr>
              <a:spcBef>
                <a:spcPts val="0"/>
              </a:spcBef>
              <a:buClrTx/>
            </a:pPr>
            <a:endParaRPr lang="fr-CA" sz="2400"/>
          </a:p>
          <a:p>
            <a:pPr>
              <a:spcBef>
                <a:spcPts val="0"/>
              </a:spcBef>
              <a:buClrTx/>
            </a:pPr>
            <a:r>
              <a:rPr lang="fr-CA" sz="2400"/>
              <a:t>Autoévaluation</a:t>
            </a:r>
          </a:p>
        </p:txBody>
      </p:sp>
      <p:pic>
        <p:nvPicPr>
          <p:cNvPr id="7" name="Image 6" descr="Une image contenant étoile, créativité, art&#10;&#10;Description générée automatiquement">
            <a:extLst>
              <a:ext uri="{FF2B5EF4-FFF2-40B4-BE49-F238E27FC236}">
                <a16:creationId xmlns:a16="http://schemas.microsoft.com/office/drawing/2014/main" id="{B6B8CAC8-65F3-CA62-4965-EE5E414A8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9231" y="1807738"/>
            <a:ext cx="1400416" cy="109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84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3D81D9-A5E9-4037-9BE5-5FE705742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76FD358-5BFB-B024-3E30-2E78FCE8DCEB}"/>
              </a:ext>
            </a:extLst>
          </p:cNvPr>
          <p:cNvSpPr txBox="1"/>
          <p:nvPr/>
        </p:nvSpPr>
        <p:spPr>
          <a:xfrm>
            <a:off x="485775" y="1752600"/>
            <a:ext cx="207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Insérer code QR des documents ici</a:t>
            </a:r>
          </a:p>
        </p:txBody>
      </p:sp>
    </p:spTree>
    <p:extLst>
      <p:ext uri="{BB962C8B-B14F-4D97-AF65-F5344CB8AC3E}">
        <p14:creationId xmlns:p14="http://schemas.microsoft.com/office/powerpoint/2010/main" val="1994721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5" name="Espace réservé du contenu 4" descr="Une image contenant texte, périphérique, ventilateur&#10;&#10;Description générée automatiquement">
            <a:extLst>
              <a:ext uri="{FF2B5EF4-FFF2-40B4-BE49-F238E27FC236}">
                <a16:creationId xmlns:a16="http://schemas.microsoft.com/office/drawing/2014/main" id="{240EE1F5-36B8-444D-A138-23DD49925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2" name="Google Shape;428;p35">
            <a:extLst>
              <a:ext uri="{FF2B5EF4-FFF2-40B4-BE49-F238E27FC236}">
                <a16:creationId xmlns:a16="http://schemas.microsoft.com/office/drawing/2014/main" id="{0B17BACC-42AF-C2A7-58A6-9D9055366B28}"/>
              </a:ext>
            </a:extLst>
          </p:cNvPr>
          <p:cNvSpPr txBox="1">
            <a:spLocks/>
          </p:cNvSpPr>
          <p:nvPr/>
        </p:nvSpPr>
        <p:spPr>
          <a:xfrm>
            <a:off x="835657" y="383194"/>
            <a:ext cx="4497900" cy="248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fr-CA" sz="3200">
                <a:solidFill>
                  <a:schemeClr val="accent1">
                    <a:lumMod val="75000"/>
                  </a:schemeClr>
                </a:solidFill>
                <a:latin typeface="Montserrat Medium"/>
              </a:rPr>
              <a:t>L’évaluation </a:t>
            </a:r>
          </a:p>
          <a:p>
            <a:pPr algn="ctr">
              <a:spcBef>
                <a:spcPts val="0"/>
              </a:spcBef>
              <a:buClrTx/>
              <a:buFontTx/>
            </a:pPr>
            <a:r>
              <a:rPr lang="fr-CA" sz="3200">
                <a:solidFill>
                  <a:schemeClr val="accent1">
                    <a:lumMod val="75000"/>
                  </a:schemeClr>
                </a:solidFill>
                <a:latin typeface="Montserrat Medium"/>
              </a:rPr>
              <a:t>en cours d’apprentissage</a:t>
            </a:r>
            <a:br>
              <a:rPr lang="fr-CA" sz="3400" b="1"/>
            </a:br>
            <a:endParaRPr lang="fr-CA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Google Shape;429;p35">
            <a:extLst>
              <a:ext uri="{FF2B5EF4-FFF2-40B4-BE49-F238E27FC236}">
                <a16:creationId xmlns:a16="http://schemas.microsoft.com/office/drawing/2014/main" id="{0CF44210-2FA6-3606-A4C9-F32FF02BB6D0}"/>
              </a:ext>
            </a:extLst>
          </p:cNvPr>
          <p:cNvSpPr txBox="1">
            <a:spLocks/>
          </p:cNvSpPr>
          <p:nvPr/>
        </p:nvSpPr>
        <p:spPr>
          <a:xfrm>
            <a:off x="3038803" y="2935388"/>
            <a:ext cx="2809800" cy="69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fr-CA"/>
              <a:t>Institut d’été  aout 2023</a:t>
            </a:r>
          </a:p>
        </p:txBody>
      </p:sp>
      <p:grpSp>
        <p:nvGrpSpPr>
          <p:cNvPr id="4" name="Google Shape;430;p35">
            <a:extLst>
              <a:ext uri="{FF2B5EF4-FFF2-40B4-BE49-F238E27FC236}">
                <a16:creationId xmlns:a16="http://schemas.microsoft.com/office/drawing/2014/main" id="{C147BBB7-68D6-B701-171D-C2096322B1AC}"/>
              </a:ext>
            </a:extLst>
          </p:cNvPr>
          <p:cNvGrpSpPr/>
          <p:nvPr/>
        </p:nvGrpSpPr>
        <p:grpSpPr>
          <a:xfrm>
            <a:off x="6080220" y="940708"/>
            <a:ext cx="1455032" cy="1631042"/>
            <a:chOff x="4937579" y="852825"/>
            <a:chExt cx="3461670" cy="3958921"/>
          </a:xfrm>
        </p:grpSpPr>
        <p:sp>
          <p:nvSpPr>
            <p:cNvPr id="6" name="Google Shape;431;p35">
              <a:extLst>
                <a:ext uri="{FF2B5EF4-FFF2-40B4-BE49-F238E27FC236}">
                  <a16:creationId xmlns:a16="http://schemas.microsoft.com/office/drawing/2014/main" id="{2640273C-12D2-A994-3544-7CD61E4A362F}"/>
                </a:ext>
              </a:extLst>
            </p:cNvPr>
            <p:cNvSpPr/>
            <p:nvPr/>
          </p:nvSpPr>
          <p:spPr>
            <a:xfrm>
              <a:off x="5852248" y="3314636"/>
              <a:ext cx="332763" cy="428601"/>
            </a:xfrm>
            <a:custGeom>
              <a:avLst/>
              <a:gdLst/>
              <a:ahLst/>
              <a:cxnLst/>
              <a:rect l="l" t="t" r="r" b="b"/>
              <a:pathLst>
                <a:path w="16576" h="21350" extrusionOk="0">
                  <a:moveTo>
                    <a:pt x="10260" y="0"/>
                  </a:moveTo>
                  <a:lnTo>
                    <a:pt x="1" y="3636"/>
                  </a:lnTo>
                  <a:lnTo>
                    <a:pt x="6316" y="21350"/>
                  </a:lnTo>
                  <a:lnTo>
                    <a:pt x="16575" y="17714"/>
                  </a:lnTo>
                  <a:lnTo>
                    <a:pt x="102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32;p35">
              <a:extLst>
                <a:ext uri="{FF2B5EF4-FFF2-40B4-BE49-F238E27FC236}">
                  <a16:creationId xmlns:a16="http://schemas.microsoft.com/office/drawing/2014/main" id="{AC4EC9D7-D7A2-4C12-98C1-4762265765E8}"/>
                </a:ext>
              </a:extLst>
            </p:cNvPr>
            <p:cNvSpPr/>
            <p:nvPr/>
          </p:nvSpPr>
          <p:spPr>
            <a:xfrm>
              <a:off x="6214599" y="4382522"/>
              <a:ext cx="332141" cy="429224"/>
            </a:xfrm>
            <a:custGeom>
              <a:avLst/>
              <a:gdLst/>
              <a:ahLst/>
              <a:cxnLst/>
              <a:rect l="l" t="t" r="r" b="b"/>
              <a:pathLst>
                <a:path w="16545" h="21381" extrusionOk="0">
                  <a:moveTo>
                    <a:pt x="10229" y="0"/>
                  </a:moveTo>
                  <a:lnTo>
                    <a:pt x="1" y="3666"/>
                  </a:lnTo>
                  <a:lnTo>
                    <a:pt x="6316" y="21380"/>
                  </a:lnTo>
                  <a:lnTo>
                    <a:pt x="16544" y="17714"/>
                  </a:lnTo>
                  <a:lnTo>
                    <a:pt x="102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33;p35">
              <a:extLst>
                <a:ext uri="{FF2B5EF4-FFF2-40B4-BE49-F238E27FC236}">
                  <a16:creationId xmlns:a16="http://schemas.microsoft.com/office/drawing/2014/main" id="{7281577E-5C28-68E2-250F-A95AD419AFE1}"/>
                </a:ext>
              </a:extLst>
            </p:cNvPr>
            <p:cNvSpPr/>
            <p:nvPr/>
          </p:nvSpPr>
          <p:spPr>
            <a:xfrm>
              <a:off x="6519444" y="3715946"/>
              <a:ext cx="428601" cy="332121"/>
            </a:xfrm>
            <a:custGeom>
              <a:avLst/>
              <a:gdLst/>
              <a:ahLst/>
              <a:cxnLst/>
              <a:rect l="l" t="t" r="r" b="b"/>
              <a:pathLst>
                <a:path w="21350" h="16544" extrusionOk="0">
                  <a:moveTo>
                    <a:pt x="17715" y="0"/>
                  </a:moveTo>
                  <a:lnTo>
                    <a:pt x="1" y="6316"/>
                  </a:lnTo>
                  <a:lnTo>
                    <a:pt x="3667" y="16544"/>
                  </a:lnTo>
                  <a:lnTo>
                    <a:pt x="21350" y="10228"/>
                  </a:lnTo>
                  <a:lnTo>
                    <a:pt x="17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34;p35">
              <a:extLst>
                <a:ext uri="{FF2B5EF4-FFF2-40B4-BE49-F238E27FC236}">
                  <a16:creationId xmlns:a16="http://schemas.microsoft.com/office/drawing/2014/main" id="{18D4FC95-700A-9A2C-11E6-66BF6EE86FB9}"/>
                </a:ext>
              </a:extLst>
            </p:cNvPr>
            <p:cNvSpPr/>
            <p:nvPr/>
          </p:nvSpPr>
          <p:spPr>
            <a:xfrm>
              <a:off x="5451561" y="4078298"/>
              <a:ext cx="428621" cy="332121"/>
            </a:xfrm>
            <a:custGeom>
              <a:avLst/>
              <a:gdLst/>
              <a:ahLst/>
              <a:cxnLst/>
              <a:rect l="l" t="t" r="r" b="b"/>
              <a:pathLst>
                <a:path w="21351" h="16544" extrusionOk="0">
                  <a:moveTo>
                    <a:pt x="17684" y="0"/>
                  </a:moveTo>
                  <a:lnTo>
                    <a:pt x="1" y="6316"/>
                  </a:lnTo>
                  <a:lnTo>
                    <a:pt x="3636" y="16544"/>
                  </a:lnTo>
                  <a:lnTo>
                    <a:pt x="21350" y="10228"/>
                  </a:lnTo>
                  <a:lnTo>
                    <a:pt x="176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35;p35">
              <a:extLst>
                <a:ext uri="{FF2B5EF4-FFF2-40B4-BE49-F238E27FC236}">
                  <a16:creationId xmlns:a16="http://schemas.microsoft.com/office/drawing/2014/main" id="{349830B8-65E3-2E09-C0FF-DFF2DACFAF66}"/>
                </a:ext>
              </a:extLst>
            </p:cNvPr>
            <p:cNvSpPr/>
            <p:nvPr/>
          </p:nvSpPr>
          <p:spPr>
            <a:xfrm>
              <a:off x="6487912" y="4133314"/>
              <a:ext cx="434784" cy="358740"/>
            </a:xfrm>
            <a:custGeom>
              <a:avLst/>
              <a:gdLst/>
              <a:ahLst/>
              <a:cxnLst/>
              <a:rect l="l" t="t" r="r" b="b"/>
              <a:pathLst>
                <a:path w="21658" h="17870" extrusionOk="0">
                  <a:moveTo>
                    <a:pt x="4683" y="1"/>
                  </a:moveTo>
                  <a:lnTo>
                    <a:pt x="0" y="9828"/>
                  </a:lnTo>
                  <a:lnTo>
                    <a:pt x="17006" y="17869"/>
                  </a:lnTo>
                  <a:lnTo>
                    <a:pt x="21658" y="8072"/>
                  </a:lnTo>
                  <a:lnTo>
                    <a:pt x="46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36;p35">
              <a:extLst>
                <a:ext uri="{FF2B5EF4-FFF2-40B4-BE49-F238E27FC236}">
                  <a16:creationId xmlns:a16="http://schemas.microsoft.com/office/drawing/2014/main" id="{7355584B-813E-BE48-8431-2FAD3D1A9837}"/>
                </a:ext>
              </a:extLst>
            </p:cNvPr>
            <p:cNvSpPr/>
            <p:nvPr/>
          </p:nvSpPr>
          <p:spPr>
            <a:xfrm>
              <a:off x="5476932" y="3634316"/>
              <a:ext cx="434162" cy="358720"/>
            </a:xfrm>
            <a:custGeom>
              <a:avLst/>
              <a:gdLst/>
              <a:ahLst/>
              <a:cxnLst/>
              <a:rect l="l" t="t" r="r" b="b"/>
              <a:pathLst>
                <a:path w="21627" h="17869" extrusionOk="0">
                  <a:moveTo>
                    <a:pt x="4652" y="1"/>
                  </a:moveTo>
                  <a:lnTo>
                    <a:pt x="0" y="9797"/>
                  </a:lnTo>
                  <a:lnTo>
                    <a:pt x="16975" y="17869"/>
                  </a:lnTo>
                  <a:lnTo>
                    <a:pt x="21627" y="8041"/>
                  </a:lnTo>
                  <a:lnTo>
                    <a:pt x="46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37;p35">
              <a:extLst>
                <a:ext uri="{FF2B5EF4-FFF2-40B4-BE49-F238E27FC236}">
                  <a16:creationId xmlns:a16="http://schemas.microsoft.com/office/drawing/2014/main" id="{08D7807D-ED6F-24D9-1317-E71242346653}"/>
                </a:ext>
              </a:extLst>
            </p:cNvPr>
            <p:cNvSpPr/>
            <p:nvPr/>
          </p:nvSpPr>
          <p:spPr>
            <a:xfrm>
              <a:off x="5770638" y="4351591"/>
              <a:ext cx="358720" cy="434182"/>
            </a:xfrm>
            <a:custGeom>
              <a:avLst/>
              <a:gdLst/>
              <a:ahLst/>
              <a:cxnLst/>
              <a:rect l="l" t="t" r="r" b="b"/>
              <a:pathLst>
                <a:path w="17869" h="21628" extrusionOk="0">
                  <a:moveTo>
                    <a:pt x="8041" y="1"/>
                  </a:moveTo>
                  <a:lnTo>
                    <a:pt x="0" y="16976"/>
                  </a:lnTo>
                  <a:lnTo>
                    <a:pt x="9828" y="21627"/>
                  </a:lnTo>
                  <a:lnTo>
                    <a:pt x="17868" y="4653"/>
                  </a:lnTo>
                  <a:lnTo>
                    <a:pt x="80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38;p35">
              <a:extLst>
                <a:ext uri="{FF2B5EF4-FFF2-40B4-BE49-F238E27FC236}">
                  <a16:creationId xmlns:a16="http://schemas.microsoft.com/office/drawing/2014/main" id="{DAF82E9B-790C-336C-D96C-07B136E7892A}"/>
                </a:ext>
              </a:extLst>
            </p:cNvPr>
            <p:cNvSpPr/>
            <p:nvPr/>
          </p:nvSpPr>
          <p:spPr>
            <a:xfrm>
              <a:off x="6269635" y="3339987"/>
              <a:ext cx="359342" cy="434784"/>
            </a:xfrm>
            <a:custGeom>
              <a:avLst/>
              <a:gdLst/>
              <a:ahLst/>
              <a:cxnLst/>
              <a:rect l="l" t="t" r="r" b="b"/>
              <a:pathLst>
                <a:path w="17900" h="21658" extrusionOk="0">
                  <a:moveTo>
                    <a:pt x="8072" y="0"/>
                  </a:moveTo>
                  <a:lnTo>
                    <a:pt x="1" y="17006"/>
                  </a:lnTo>
                  <a:lnTo>
                    <a:pt x="9828" y="21658"/>
                  </a:lnTo>
                  <a:lnTo>
                    <a:pt x="17899" y="4652"/>
                  </a:lnTo>
                  <a:lnTo>
                    <a:pt x="8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39;p35">
              <a:extLst>
                <a:ext uri="{FF2B5EF4-FFF2-40B4-BE49-F238E27FC236}">
                  <a16:creationId xmlns:a16="http://schemas.microsoft.com/office/drawing/2014/main" id="{808032CF-5EFE-6857-0D7A-805BD545A804}"/>
                </a:ext>
              </a:extLst>
            </p:cNvPr>
            <p:cNvSpPr/>
            <p:nvPr/>
          </p:nvSpPr>
          <p:spPr>
            <a:xfrm>
              <a:off x="5612334" y="3526411"/>
              <a:ext cx="1188079" cy="1082324"/>
            </a:xfrm>
            <a:custGeom>
              <a:avLst/>
              <a:gdLst/>
              <a:ahLst/>
              <a:cxnLst/>
              <a:rect l="l" t="t" r="r" b="b"/>
              <a:pathLst>
                <a:path w="59182" h="53914" extrusionOk="0">
                  <a:moveTo>
                    <a:pt x="29591" y="1"/>
                  </a:moveTo>
                  <a:cubicBezTo>
                    <a:pt x="22698" y="1"/>
                    <a:pt x="15805" y="2635"/>
                    <a:pt x="10537" y="7903"/>
                  </a:cubicBezTo>
                  <a:cubicBezTo>
                    <a:pt x="1" y="18408"/>
                    <a:pt x="1" y="35475"/>
                    <a:pt x="10537" y="46011"/>
                  </a:cubicBezTo>
                  <a:cubicBezTo>
                    <a:pt x="15805" y="51279"/>
                    <a:pt x="22698" y="53913"/>
                    <a:pt x="29591" y="53913"/>
                  </a:cubicBezTo>
                  <a:cubicBezTo>
                    <a:pt x="36484" y="53913"/>
                    <a:pt x="43377" y="51279"/>
                    <a:pt x="48645" y="46011"/>
                  </a:cubicBezTo>
                  <a:cubicBezTo>
                    <a:pt x="59181" y="35475"/>
                    <a:pt x="59181" y="18408"/>
                    <a:pt x="48645" y="7903"/>
                  </a:cubicBezTo>
                  <a:cubicBezTo>
                    <a:pt x="43377" y="2635"/>
                    <a:pt x="36484" y="1"/>
                    <a:pt x="29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40;p35">
              <a:extLst>
                <a:ext uri="{FF2B5EF4-FFF2-40B4-BE49-F238E27FC236}">
                  <a16:creationId xmlns:a16="http://schemas.microsoft.com/office/drawing/2014/main" id="{77261614-45F3-CD02-C8B9-05F2839694FF}"/>
                </a:ext>
              </a:extLst>
            </p:cNvPr>
            <p:cNvSpPr/>
            <p:nvPr/>
          </p:nvSpPr>
          <p:spPr>
            <a:xfrm>
              <a:off x="5949334" y="3833425"/>
              <a:ext cx="513960" cy="468189"/>
            </a:xfrm>
            <a:custGeom>
              <a:avLst/>
              <a:gdLst/>
              <a:ahLst/>
              <a:cxnLst/>
              <a:rect l="l" t="t" r="r" b="b"/>
              <a:pathLst>
                <a:path w="25602" h="23322" extrusionOk="0">
                  <a:moveTo>
                    <a:pt x="12801" y="0"/>
                  </a:moveTo>
                  <a:cubicBezTo>
                    <a:pt x="9820" y="0"/>
                    <a:pt x="6840" y="1140"/>
                    <a:pt x="4560" y="3420"/>
                  </a:cubicBezTo>
                  <a:cubicBezTo>
                    <a:pt x="1" y="7949"/>
                    <a:pt x="1" y="15342"/>
                    <a:pt x="4560" y="19902"/>
                  </a:cubicBezTo>
                  <a:cubicBezTo>
                    <a:pt x="6840" y="22182"/>
                    <a:pt x="9820" y="23321"/>
                    <a:pt x="12801" y="23321"/>
                  </a:cubicBezTo>
                  <a:cubicBezTo>
                    <a:pt x="15781" y="23321"/>
                    <a:pt x="18762" y="22182"/>
                    <a:pt x="21042" y="19902"/>
                  </a:cubicBezTo>
                  <a:cubicBezTo>
                    <a:pt x="25601" y="15342"/>
                    <a:pt x="25601" y="7949"/>
                    <a:pt x="21042" y="3420"/>
                  </a:cubicBezTo>
                  <a:cubicBezTo>
                    <a:pt x="18762" y="1140"/>
                    <a:pt x="15781" y="0"/>
                    <a:pt x="128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41;p35">
              <a:extLst>
                <a:ext uri="{FF2B5EF4-FFF2-40B4-BE49-F238E27FC236}">
                  <a16:creationId xmlns:a16="http://schemas.microsoft.com/office/drawing/2014/main" id="{12D6CFFC-6269-4F0E-6E6D-104F33A1A9D2}"/>
                </a:ext>
              </a:extLst>
            </p:cNvPr>
            <p:cNvSpPr/>
            <p:nvPr/>
          </p:nvSpPr>
          <p:spPr>
            <a:xfrm>
              <a:off x="5737861" y="3599070"/>
              <a:ext cx="936981" cy="936981"/>
            </a:xfrm>
            <a:custGeom>
              <a:avLst/>
              <a:gdLst/>
              <a:ahLst/>
              <a:cxnLst/>
              <a:rect l="l" t="t" r="r" b="b"/>
              <a:pathLst>
                <a:path w="46674" h="46674" fill="none" extrusionOk="0">
                  <a:moveTo>
                    <a:pt x="32040" y="4806"/>
                  </a:moveTo>
                  <a:cubicBezTo>
                    <a:pt x="42268" y="9612"/>
                    <a:pt x="46673" y="21812"/>
                    <a:pt x="41867" y="32040"/>
                  </a:cubicBezTo>
                  <a:cubicBezTo>
                    <a:pt x="37061" y="42268"/>
                    <a:pt x="24862" y="46673"/>
                    <a:pt x="14634" y="41867"/>
                  </a:cubicBezTo>
                  <a:cubicBezTo>
                    <a:pt x="4406" y="37031"/>
                    <a:pt x="1" y="24862"/>
                    <a:pt x="4806" y="14634"/>
                  </a:cubicBezTo>
                  <a:cubicBezTo>
                    <a:pt x="9612" y="4375"/>
                    <a:pt x="21812" y="1"/>
                    <a:pt x="32040" y="4806"/>
                  </a:cubicBezTo>
                  <a:close/>
                </a:path>
              </a:pathLst>
            </a:custGeom>
            <a:solidFill>
              <a:schemeClr val="dk2"/>
            </a:solidFill>
            <a:ln w="161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42;p35">
              <a:extLst>
                <a:ext uri="{FF2B5EF4-FFF2-40B4-BE49-F238E27FC236}">
                  <a16:creationId xmlns:a16="http://schemas.microsoft.com/office/drawing/2014/main" id="{36B41F28-BCC2-7257-CDE4-1040BD62EC53}"/>
                </a:ext>
              </a:extLst>
            </p:cNvPr>
            <p:cNvSpPr/>
            <p:nvPr/>
          </p:nvSpPr>
          <p:spPr>
            <a:xfrm>
              <a:off x="6339582" y="4015237"/>
              <a:ext cx="414368" cy="20"/>
            </a:xfrm>
            <a:custGeom>
              <a:avLst/>
              <a:gdLst/>
              <a:ahLst/>
              <a:cxnLst/>
              <a:rect l="l" t="t" r="r" b="b"/>
              <a:pathLst>
                <a:path w="20641" h="1" fill="none" extrusionOk="0">
                  <a:moveTo>
                    <a:pt x="0" y="1"/>
                  </a:moveTo>
                  <a:lnTo>
                    <a:pt x="20641" y="1"/>
                  </a:lnTo>
                </a:path>
              </a:pathLst>
            </a:custGeom>
            <a:noFill/>
            <a:ln w="107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3;p35">
              <a:extLst>
                <a:ext uri="{FF2B5EF4-FFF2-40B4-BE49-F238E27FC236}">
                  <a16:creationId xmlns:a16="http://schemas.microsoft.com/office/drawing/2014/main" id="{9AA982D6-F93F-EBCF-14C7-618F24FED8DE}"/>
                </a:ext>
              </a:extLst>
            </p:cNvPr>
            <p:cNvSpPr/>
            <p:nvPr/>
          </p:nvSpPr>
          <p:spPr>
            <a:xfrm>
              <a:off x="6344520" y="4020817"/>
              <a:ext cx="414388" cy="20"/>
            </a:xfrm>
            <a:custGeom>
              <a:avLst/>
              <a:gdLst/>
              <a:ahLst/>
              <a:cxnLst/>
              <a:rect l="l" t="t" r="r" b="b"/>
              <a:pathLst>
                <a:path w="20642" h="1" fill="none" extrusionOk="0">
                  <a:moveTo>
                    <a:pt x="1" y="0"/>
                  </a:moveTo>
                  <a:lnTo>
                    <a:pt x="20641" y="0"/>
                  </a:lnTo>
                </a:path>
              </a:pathLst>
            </a:custGeom>
            <a:noFill/>
            <a:ln w="15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44;p35">
              <a:extLst>
                <a:ext uri="{FF2B5EF4-FFF2-40B4-BE49-F238E27FC236}">
                  <a16:creationId xmlns:a16="http://schemas.microsoft.com/office/drawing/2014/main" id="{0E7790E2-2DD1-2EAE-8CCD-A84ABD92FEC5}"/>
                </a:ext>
              </a:extLst>
            </p:cNvPr>
            <p:cNvSpPr/>
            <p:nvPr/>
          </p:nvSpPr>
          <p:spPr>
            <a:xfrm>
              <a:off x="7106877" y="3683330"/>
              <a:ext cx="946857" cy="862442"/>
            </a:xfrm>
            <a:custGeom>
              <a:avLst/>
              <a:gdLst/>
              <a:ahLst/>
              <a:cxnLst/>
              <a:rect l="l" t="t" r="r" b="b"/>
              <a:pathLst>
                <a:path w="47166" h="42961" extrusionOk="0">
                  <a:moveTo>
                    <a:pt x="23583" y="0"/>
                  </a:moveTo>
                  <a:cubicBezTo>
                    <a:pt x="18092" y="0"/>
                    <a:pt x="12600" y="2103"/>
                    <a:pt x="8411" y="6308"/>
                  </a:cubicBezTo>
                  <a:cubicBezTo>
                    <a:pt x="0" y="14687"/>
                    <a:pt x="0" y="28273"/>
                    <a:pt x="8411" y="36653"/>
                  </a:cubicBezTo>
                  <a:cubicBezTo>
                    <a:pt x="12600" y="40858"/>
                    <a:pt x="18092" y="42961"/>
                    <a:pt x="23583" y="42961"/>
                  </a:cubicBezTo>
                  <a:cubicBezTo>
                    <a:pt x="29074" y="42961"/>
                    <a:pt x="34566" y="40858"/>
                    <a:pt x="38756" y="36653"/>
                  </a:cubicBezTo>
                  <a:cubicBezTo>
                    <a:pt x="47166" y="28273"/>
                    <a:pt x="47166" y="14687"/>
                    <a:pt x="38756" y="6308"/>
                  </a:cubicBezTo>
                  <a:cubicBezTo>
                    <a:pt x="34566" y="2103"/>
                    <a:pt x="29074" y="0"/>
                    <a:pt x="23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45;p35">
              <a:extLst>
                <a:ext uri="{FF2B5EF4-FFF2-40B4-BE49-F238E27FC236}">
                  <a16:creationId xmlns:a16="http://schemas.microsoft.com/office/drawing/2014/main" id="{EE8EEF5D-1646-5E8B-3386-FB582A7583C4}"/>
                </a:ext>
              </a:extLst>
            </p:cNvPr>
            <p:cNvSpPr/>
            <p:nvPr/>
          </p:nvSpPr>
          <p:spPr>
            <a:xfrm>
              <a:off x="7375232" y="3927721"/>
              <a:ext cx="410052" cy="373576"/>
            </a:xfrm>
            <a:custGeom>
              <a:avLst/>
              <a:gdLst/>
              <a:ahLst/>
              <a:cxnLst/>
              <a:rect l="l" t="t" r="r" b="b"/>
              <a:pathLst>
                <a:path w="20426" h="18609" extrusionOk="0">
                  <a:moveTo>
                    <a:pt x="10213" y="1"/>
                  </a:moveTo>
                  <a:cubicBezTo>
                    <a:pt x="7833" y="1"/>
                    <a:pt x="5453" y="909"/>
                    <a:pt x="3636" y="2727"/>
                  </a:cubicBezTo>
                  <a:cubicBezTo>
                    <a:pt x="1" y="6362"/>
                    <a:pt x="1" y="12246"/>
                    <a:pt x="3636" y="15882"/>
                  </a:cubicBezTo>
                  <a:cubicBezTo>
                    <a:pt x="5453" y="17699"/>
                    <a:pt x="7833" y="18608"/>
                    <a:pt x="10213" y="18608"/>
                  </a:cubicBezTo>
                  <a:cubicBezTo>
                    <a:pt x="12593" y="18608"/>
                    <a:pt x="14973" y="17699"/>
                    <a:pt x="16790" y="15882"/>
                  </a:cubicBezTo>
                  <a:cubicBezTo>
                    <a:pt x="20426" y="12246"/>
                    <a:pt x="20426" y="6362"/>
                    <a:pt x="16790" y="2727"/>
                  </a:cubicBezTo>
                  <a:cubicBezTo>
                    <a:pt x="14973" y="909"/>
                    <a:pt x="12593" y="1"/>
                    <a:pt x="10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46;p35">
              <a:extLst>
                <a:ext uri="{FF2B5EF4-FFF2-40B4-BE49-F238E27FC236}">
                  <a16:creationId xmlns:a16="http://schemas.microsoft.com/office/drawing/2014/main" id="{2E37811C-83EB-CF67-64EC-8E92BFB15A24}"/>
                </a:ext>
              </a:extLst>
            </p:cNvPr>
            <p:cNvSpPr/>
            <p:nvPr/>
          </p:nvSpPr>
          <p:spPr>
            <a:xfrm>
              <a:off x="7496424" y="3509410"/>
              <a:ext cx="173809" cy="301205"/>
            </a:xfrm>
            <a:custGeom>
              <a:avLst/>
              <a:gdLst/>
              <a:ahLst/>
              <a:cxnLst/>
              <a:rect l="l" t="t" r="r" b="b"/>
              <a:pathLst>
                <a:path w="8658" h="15004" extrusionOk="0">
                  <a:moveTo>
                    <a:pt x="1" y="1"/>
                  </a:moveTo>
                  <a:lnTo>
                    <a:pt x="1" y="15004"/>
                  </a:lnTo>
                  <a:lnTo>
                    <a:pt x="8657" y="15004"/>
                  </a:lnTo>
                  <a:lnTo>
                    <a:pt x="86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47;p35">
              <a:extLst>
                <a:ext uri="{FF2B5EF4-FFF2-40B4-BE49-F238E27FC236}">
                  <a16:creationId xmlns:a16="http://schemas.microsoft.com/office/drawing/2014/main" id="{CD999AD4-EE00-6D28-BA19-764E4EC17484}"/>
                </a:ext>
              </a:extLst>
            </p:cNvPr>
            <p:cNvSpPr/>
            <p:nvPr/>
          </p:nvSpPr>
          <p:spPr>
            <a:xfrm>
              <a:off x="7482815" y="4408494"/>
              <a:ext cx="173809" cy="300583"/>
            </a:xfrm>
            <a:custGeom>
              <a:avLst/>
              <a:gdLst/>
              <a:ahLst/>
              <a:cxnLst/>
              <a:rect l="l" t="t" r="r" b="b"/>
              <a:pathLst>
                <a:path w="8658" h="14973" extrusionOk="0">
                  <a:moveTo>
                    <a:pt x="1" y="0"/>
                  </a:moveTo>
                  <a:lnTo>
                    <a:pt x="1" y="14972"/>
                  </a:lnTo>
                  <a:lnTo>
                    <a:pt x="8658" y="14972"/>
                  </a:lnTo>
                  <a:lnTo>
                    <a:pt x="86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48;p35">
              <a:extLst>
                <a:ext uri="{FF2B5EF4-FFF2-40B4-BE49-F238E27FC236}">
                  <a16:creationId xmlns:a16="http://schemas.microsoft.com/office/drawing/2014/main" id="{7186FE70-7138-A4E1-25C2-38742D026E3D}"/>
                </a:ext>
              </a:extLst>
            </p:cNvPr>
            <p:cNvSpPr/>
            <p:nvPr/>
          </p:nvSpPr>
          <p:spPr>
            <a:xfrm>
              <a:off x="7875474" y="4029443"/>
              <a:ext cx="300583" cy="173809"/>
            </a:xfrm>
            <a:custGeom>
              <a:avLst/>
              <a:gdLst/>
              <a:ahLst/>
              <a:cxnLst/>
              <a:rect l="l" t="t" r="r" b="b"/>
              <a:pathLst>
                <a:path w="14973" h="8658" extrusionOk="0">
                  <a:moveTo>
                    <a:pt x="0" y="0"/>
                  </a:moveTo>
                  <a:lnTo>
                    <a:pt x="0" y="8657"/>
                  </a:lnTo>
                  <a:lnTo>
                    <a:pt x="14973" y="8657"/>
                  </a:lnTo>
                  <a:lnTo>
                    <a:pt x="149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49;p35">
              <a:extLst>
                <a:ext uri="{FF2B5EF4-FFF2-40B4-BE49-F238E27FC236}">
                  <a16:creationId xmlns:a16="http://schemas.microsoft.com/office/drawing/2014/main" id="{9545AB4B-FDB4-3B5F-B27A-8905969C522B}"/>
                </a:ext>
              </a:extLst>
            </p:cNvPr>
            <p:cNvSpPr/>
            <p:nvPr/>
          </p:nvSpPr>
          <p:spPr>
            <a:xfrm>
              <a:off x="6977014" y="4015213"/>
              <a:ext cx="300603" cy="173809"/>
            </a:xfrm>
            <a:custGeom>
              <a:avLst/>
              <a:gdLst/>
              <a:ahLst/>
              <a:cxnLst/>
              <a:rect l="l" t="t" r="r" b="b"/>
              <a:pathLst>
                <a:path w="14974" h="8658" extrusionOk="0">
                  <a:moveTo>
                    <a:pt x="1" y="1"/>
                  </a:moveTo>
                  <a:lnTo>
                    <a:pt x="1" y="8658"/>
                  </a:lnTo>
                  <a:lnTo>
                    <a:pt x="14973" y="8658"/>
                  </a:lnTo>
                  <a:lnTo>
                    <a:pt x="149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0;p35">
              <a:extLst>
                <a:ext uri="{FF2B5EF4-FFF2-40B4-BE49-F238E27FC236}">
                  <a16:creationId xmlns:a16="http://schemas.microsoft.com/office/drawing/2014/main" id="{03446A9F-949F-D2D3-2C0F-246C6D9904CE}"/>
                </a:ext>
              </a:extLst>
            </p:cNvPr>
            <p:cNvSpPr/>
            <p:nvPr/>
          </p:nvSpPr>
          <p:spPr>
            <a:xfrm>
              <a:off x="7721506" y="4264421"/>
              <a:ext cx="335835" cy="335835"/>
            </a:xfrm>
            <a:custGeom>
              <a:avLst/>
              <a:gdLst/>
              <a:ahLst/>
              <a:cxnLst/>
              <a:rect l="l" t="t" r="r" b="b"/>
              <a:pathLst>
                <a:path w="16729" h="16729" extrusionOk="0">
                  <a:moveTo>
                    <a:pt x="6131" y="0"/>
                  </a:moveTo>
                  <a:lnTo>
                    <a:pt x="0" y="6131"/>
                  </a:lnTo>
                  <a:lnTo>
                    <a:pt x="10598" y="16728"/>
                  </a:lnTo>
                  <a:lnTo>
                    <a:pt x="16729" y="10598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1;p35">
              <a:extLst>
                <a:ext uri="{FF2B5EF4-FFF2-40B4-BE49-F238E27FC236}">
                  <a16:creationId xmlns:a16="http://schemas.microsoft.com/office/drawing/2014/main" id="{E7D38C37-65A1-CF1C-49BB-2E394C5FAA7B}"/>
                </a:ext>
              </a:extLst>
            </p:cNvPr>
            <p:cNvSpPr/>
            <p:nvPr/>
          </p:nvSpPr>
          <p:spPr>
            <a:xfrm>
              <a:off x="7095737" y="3618860"/>
              <a:ext cx="335835" cy="335835"/>
            </a:xfrm>
            <a:custGeom>
              <a:avLst/>
              <a:gdLst/>
              <a:ahLst/>
              <a:cxnLst/>
              <a:rect l="l" t="t" r="r" b="b"/>
              <a:pathLst>
                <a:path w="16729" h="16729" extrusionOk="0">
                  <a:moveTo>
                    <a:pt x="6131" y="0"/>
                  </a:moveTo>
                  <a:lnTo>
                    <a:pt x="1" y="6131"/>
                  </a:lnTo>
                  <a:lnTo>
                    <a:pt x="10598" y="16729"/>
                  </a:lnTo>
                  <a:lnTo>
                    <a:pt x="16729" y="10598"/>
                  </a:lnTo>
                  <a:lnTo>
                    <a:pt x="6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52;p35">
              <a:extLst>
                <a:ext uri="{FF2B5EF4-FFF2-40B4-BE49-F238E27FC236}">
                  <a16:creationId xmlns:a16="http://schemas.microsoft.com/office/drawing/2014/main" id="{C459AE19-42A3-52B8-9E1A-5EDCDE0A071B}"/>
                </a:ext>
              </a:extLst>
            </p:cNvPr>
            <p:cNvSpPr/>
            <p:nvPr/>
          </p:nvSpPr>
          <p:spPr>
            <a:xfrm>
              <a:off x="7085842" y="4254525"/>
              <a:ext cx="335855" cy="335212"/>
            </a:xfrm>
            <a:custGeom>
              <a:avLst/>
              <a:gdLst/>
              <a:ahLst/>
              <a:cxnLst/>
              <a:rect l="l" t="t" r="r" b="b"/>
              <a:pathLst>
                <a:path w="16730" h="16698" extrusionOk="0">
                  <a:moveTo>
                    <a:pt x="10598" y="0"/>
                  </a:moveTo>
                  <a:lnTo>
                    <a:pt x="1" y="10598"/>
                  </a:lnTo>
                  <a:lnTo>
                    <a:pt x="6131" y="16698"/>
                  </a:lnTo>
                  <a:lnTo>
                    <a:pt x="16729" y="6131"/>
                  </a:lnTo>
                  <a:lnTo>
                    <a:pt x="105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53;p35">
              <a:extLst>
                <a:ext uri="{FF2B5EF4-FFF2-40B4-BE49-F238E27FC236}">
                  <a16:creationId xmlns:a16="http://schemas.microsoft.com/office/drawing/2014/main" id="{B8BF3810-8696-E476-A5FA-6A95566C0639}"/>
                </a:ext>
              </a:extLst>
            </p:cNvPr>
            <p:cNvSpPr/>
            <p:nvPr/>
          </p:nvSpPr>
          <p:spPr>
            <a:xfrm>
              <a:off x="7731401" y="3628756"/>
              <a:ext cx="335835" cy="335835"/>
            </a:xfrm>
            <a:custGeom>
              <a:avLst/>
              <a:gdLst/>
              <a:ahLst/>
              <a:cxnLst/>
              <a:rect l="l" t="t" r="r" b="b"/>
              <a:pathLst>
                <a:path w="16729" h="16729" extrusionOk="0">
                  <a:moveTo>
                    <a:pt x="10598" y="0"/>
                  </a:moveTo>
                  <a:lnTo>
                    <a:pt x="0" y="10598"/>
                  </a:lnTo>
                  <a:lnTo>
                    <a:pt x="6131" y="16729"/>
                  </a:lnTo>
                  <a:lnTo>
                    <a:pt x="16729" y="6131"/>
                  </a:lnTo>
                  <a:lnTo>
                    <a:pt x="105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54;p35">
              <a:extLst>
                <a:ext uri="{FF2B5EF4-FFF2-40B4-BE49-F238E27FC236}">
                  <a16:creationId xmlns:a16="http://schemas.microsoft.com/office/drawing/2014/main" id="{E087ED24-87C1-0388-C411-18314DE55564}"/>
                </a:ext>
              </a:extLst>
            </p:cNvPr>
            <p:cNvSpPr/>
            <p:nvPr/>
          </p:nvSpPr>
          <p:spPr>
            <a:xfrm>
              <a:off x="7252796" y="3787040"/>
              <a:ext cx="654967" cy="654967"/>
            </a:xfrm>
            <a:custGeom>
              <a:avLst/>
              <a:gdLst/>
              <a:ahLst/>
              <a:cxnLst/>
              <a:rect l="l" t="t" r="r" b="b"/>
              <a:pathLst>
                <a:path w="32626" h="32626" fill="none" extrusionOk="0">
                  <a:moveTo>
                    <a:pt x="32625" y="16298"/>
                  </a:moveTo>
                  <a:cubicBezTo>
                    <a:pt x="32625" y="25324"/>
                    <a:pt x="25324" y="32626"/>
                    <a:pt x="16328" y="32626"/>
                  </a:cubicBezTo>
                  <a:cubicBezTo>
                    <a:pt x="7302" y="32626"/>
                    <a:pt x="1" y="25324"/>
                    <a:pt x="1" y="16298"/>
                  </a:cubicBezTo>
                  <a:cubicBezTo>
                    <a:pt x="1" y="7302"/>
                    <a:pt x="7302" y="1"/>
                    <a:pt x="16328" y="1"/>
                  </a:cubicBezTo>
                  <a:cubicBezTo>
                    <a:pt x="25324" y="1"/>
                    <a:pt x="32625" y="7302"/>
                    <a:pt x="32625" y="16298"/>
                  </a:cubicBezTo>
                  <a:close/>
                </a:path>
              </a:pathLst>
            </a:custGeom>
            <a:noFill/>
            <a:ln w="13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55;p35">
              <a:extLst>
                <a:ext uri="{FF2B5EF4-FFF2-40B4-BE49-F238E27FC236}">
                  <a16:creationId xmlns:a16="http://schemas.microsoft.com/office/drawing/2014/main" id="{C054128D-C9B7-10B9-B24B-CB392EB5C351}"/>
                </a:ext>
              </a:extLst>
            </p:cNvPr>
            <p:cNvSpPr/>
            <p:nvPr/>
          </p:nvSpPr>
          <p:spPr>
            <a:xfrm>
              <a:off x="5303795" y="4253281"/>
              <a:ext cx="3067520" cy="20"/>
            </a:xfrm>
            <a:custGeom>
              <a:avLst/>
              <a:gdLst/>
              <a:ahLst/>
              <a:cxnLst/>
              <a:rect l="l" t="t" r="r" b="b"/>
              <a:pathLst>
                <a:path w="152803" h="1" fill="none" extrusionOk="0">
                  <a:moveTo>
                    <a:pt x="0" y="1"/>
                  </a:moveTo>
                  <a:lnTo>
                    <a:pt x="152803" y="1"/>
                  </a:lnTo>
                </a:path>
              </a:pathLst>
            </a:custGeom>
            <a:solidFill>
              <a:schemeClr val="dk2"/>
            </a:solidFill>
            <a:ln w="184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56;p35">
              <a:extLst>
                <a:ext uri="{FF2B5EF4-FFF2-40B4-BE49-F238E27FC236}">
                  <a16:creationId xmlns:a16="http://schemas.microsoft.com/office/drawing/2014/main" id="{213094AD-5349-BCEA-7157-C904ADB66A6D}"/>
                </a:ext>
              </a:extLst>
            </p:cNvPr>
            <p:cNvSpPr/>
            <p:nvPr/>
          </p:nvSpPr>
          <p:spPr>
            <a:xfrm>
              <a:off x="6021692" y="1813909"/>
              <a:ext cx="413746" cy="20"/>
            </a:xfrm>
            <a:custGeom>
              <a:avLst/>
              <a:gdLst/>
              <a:ahLst/>
              <a:cxnLst/>
              <a:rect l="l" t="t" r="r" b="b"/>
              <a:pathLst>
                <a:path w="20610" h="1" fill="none" extrusionOk="0">
                  <a:moveTo>
                    <a:pt x="0" y="0"/>
                  </a:moveTo>
                  <a:lnTo>
                    <a:pt x="20610" y="0"/>
                  </a:lnTo>
                </a:path>
              </a:pathLst>
            </a:custGeom>
            <a:solidFill>
              <a:schemeClr val="accent4"/>
            </a:solidFill>
            <a:ln w="107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7;p35">
              <a:extLst>
                <a:ext uri="{FF2B5EF4-FFF2-40B4-BE49-F238E27FC236}">
                  <a16:creationId xmlns:a16="http://schemas.microsoft.com/office/drawing/2014/main" id="{1E705E38-466A-022F-50F2-DF579BB1DEF5}"/>
                </a:ext>
              </a:extLst>
            </p:cNvPr>
            <p:cNvSpPr/>
            <p:nvPr/>
          </p:nvSpPr>
          <p:spPr>
            <a:xfrm>
              <a:off x="6056937" y="2232521"/>
              <a:ext cx="413746" cy="20"/>
            </a:xfrm>
            <a:custGeom>
              <a:avLst/>
              <a:gdLst/>
              <a:ahLst/>
              <a:cxnLst/>
              <a:rect l="l" t="t" r="r" b="b"/>
              <a:pathLst>
                <a:path w="20610" h="1" fill="none" extrusionOk="0">
                  <a:moveTo>
                    <a:pt x="0" y="1"/>
                  </a:moveTo>
                  <a:lnTo>
                    <a:pt x="20610" y="1"/>
                  </a:lnTo>
                </a:path>
              </a:pathLst>
            </a:custGeom>
            <a:solidFill>
              <a:schemeClr val="accent4"/>
            </a:solidFill>
            <a:ln w="107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58;p35">
              <a:extLst>
                <a:ext uri="{FF2B5EF4-FFF2-40B4-BE49-F238E27FC236}">
                  <a16:creationId xmlns:a16="http://schemas.microsoft.com/office/drawing/2014/main" id="{3327457C-B30A-5DA0-E1E4-4CAD67BC2DD3}"/>
                </a:ext>
              </a:extLst>
            </p:cNvPr>
            <p:cNvSpPr/>
            <p:nvPr/>
          </p:nvSpPr>
          <p:spPr>
            <a:xfrm>
              <a:off x="6127428" y="2581283"/>
              <a:ext cx="414368" cy="20"/>
            </a:xfrm>
            <a:custGeom>
              <a:avLst/>
              <a:gdLst/>
              <a:ahLst/>
              <a:cxnLst/>
              <a:rect l="l" t="t" r="r" b="b"/>
              <a:pathLst>
                <a:path w="20641" h="1" fill="none" extrusionOk="0">
                  <a:moveTo>
                    <a:pt x="0" y="0"/>
                  </a:moveTo>
                  <a:lnTo>
                    <a:pt x="20641" y="0"/>
                  </a:lnTo>
                </a:path>
              </a:pathLst>
            </a:custGeom>
            <a:solidFill>
              <a:schemeClr val="accent4"/>
            </a:solidFill>
            <a:ln w="107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9;p35">
              <a:extLst>
                <a:ext uri="{FF2B5EF4-FFF2-40B4-BE49-F238E27FC236}">
                  <a16:creationId xmlns:a16="http://schemas.microsoft.com/office/drawing/2014/main" id="{2AB74A31-9A96-5497-DB0D-D9B9DB0BF741}"/>
                </a:ext>
              </a:extLst>
            </p:cNvPr>
            <p:cNvSpPr/>
            <p:nvPr/>
          </p:nvSpPr>
          <p:spPr>
            <a:xfrm>
              <a:off x="6197899" y="2929404"/>
              <a:ext cx="414388" cy="20"/>
            </a:xfrm>
            <a:custGeom>
              <a:avLst/>
              <a:gdLst/>
              <a:ahLst/>
              <a:cxnLst/>
              <a:rect l="l" t="t" r="r" b="b"/>
              <a:pathLst>
                <a:path w="20642" h="1" fill="none" extrusionOk="0">
                  <a:moveTo>
                    <a:pt x="1" y="0"/>
                  </a:moveTo>
                  <a:lnTo>
                    <a:pt x="20642" y="0"/>
                  </a:lnTo>
                </a:path>
              </a:pathLst>
            </a:custGeom>
            <a:solidFill>
              <a:schemeClr val="accent4"/>
            </a:solidFill>
            <a:ln w="107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0;p35">
              <a:extLst>
                <a:ext uri="{FF2B5EF4-FFF2-40B4-BE49-F238E27FC236}">
                  <a16:creationId xmlns:a16="http://schemas.microsoft.com/office/drawing/2014/main" id="{25694978-5E06-289E-94C9-08BA37A089D6}"/>
                </a:ext>
              </a:extLst>
            </p:cNvPr>
            <p:cNvSpPr/>
            <p:nvPr/>
          </p:nvSpPr>
          <p:spPr>
            <a:xfrm>
              <a:off x="6369812" y="1473837"/>
              <a:ext cx="506532" cy="2867152"/>
            </a:xfrm>
            <a:custGeom>
              <a:avLst/>
              <a:gdLst/>
              <a:ahLst/>
              <a:cxnLst/>
              <a:rect l="l" t="t" r="r" b="b"/>
              <a:pathLst>
                <a:path w="25232" h="142822" extrusionOk="0">
                  <a:moveTo>
                    <a:pt x="2801" y="1"/>
                  </a:moveTo>
                  <a:cubicBezTo>
                    <a:pt x="2670" y="1"/>
                    <a:pt x="2537" y="10"/>
                    <a:pt x="2403" y="30"/>
                  </a:cubicBezTo>
                  <a:cubicBezTo>
                    <a:pt x="986" y="215"/>
                    <a:pt x="0" y="1540"/>
                    <a:pt x="154" y="2957"/>
                  </a:cubicBezTo>
                  <a:lnTo>
                    <a:pt x="19778" y="140572"/>
                  </a:lnTo>
                  <a:cubicBezTo>
                    <a:pt x="19963" y="141866"/>
                    <a:pt x="21072" y="142821"/>
                    <a:pt x="22397" y="142821"/>
                  </a:cubicBezTo>
                  <a:cubicBezTo>
                    <a:pt x="22520" y="142821"/>
                    <a:pt x="22674" y="142821"/>
                    <a:pt x="22798" y="142791"/>
                  </a:cubicBezTo>
                  <a:cubicBezTo>
                    <a:pt x="24245" y="142606"/>
                    <a:pt x="25231" y="141250"/>
                    <a:pt x="25046" y="139802"/>
                  </a:cubicBezTo>
                  <a:lnTo>
                    <a:pt x="5392" y="2218"/>
                  </a:lnTo>
                  <a:cubicBezTo>
                    <a:pt x="5196" y="932"/>
                    <a:pt x="4087" y="1"/>
                    <a:pt x="28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61;p35">
              <a:extLst>
                <a:ext uri="{FF2B5EF4-FFF2-40B4-BE49-F238E27FC236}">
                  <a16:creationId xmlns:a16="http://schemas.microsoft.com/office/drawing/2014/main" id="{251EA119-2680-C935-DA77-6575D2198F26}"/>
                </a:ext>
              </a:extLst>
            </p:cNvPr>
            <p:cNvSpPr/>
            <p:nvPr/>
          </p:nvSpPr>
          <p:spPr>
            <a:xfrm>
              <a:off x="6425450" y="1551113"/>
              <a:ext cx="373576" cy="2666161"/>
            </a:xfrm>
            <a:custGeom>
              <a:avLst/>
              <a:gdLst/>
              <a:ahLst/>
              <a:cxnLst/>
              <a:rect l="l" t="t" r="r" b="b"/>
              <a:pathLst>
                <a:path w="18609" h="132810" fill="none" extrusionOk="0">
                  <a:moveTo>
                    <a:pt x="1" y="0"/>
                  </a:moveTo>
                  <a:lnTo>
                    <a:pt x="18608" y="132810"/>
                  </a:lnTo>
                </a:path>
              </a:pathLst>
            </a:custGeom>
            <a:noFill/>
            <a:ln w="15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62;p35">
              <a:extLst>
                <a:ext uri="{FF2B5EF4-FFF2-40B4-BE49-F238E27FC236}">
                  <a16:creationId xmlns:a16="http://schemas.microsoft.com/office/drawing/2014/main" id="{F971E7F6-37E0-DFF3-5BAE-C8990861A931}"/>
                </a:ext>
              </a:extLst>
            </p:cNvPr>
            <p:cNvSpPr/>
            <p:nvPr/>
          </p:nvSpPr>
          <p:spPr>
            <a:xfrm>
              <a:off x="6223270" y="3277524"/>
              <a:ext cx="414368" cy="20"/>
            </a:xfrm>
            <a:custGeom>
              <a:avLst/>
              <a:gdLst/>
              <a:ahLst/>
              <a:cxnLst/>
              <a:rect l="l" t="t" r="r" b="b"/>
              <a:pathLst>
                <a:path w="20641" h="1" fill="none" extrusionOk="0">
                  <a:moveTo>
                    <a:pt x="0" y="1"/>
                  </a:moveTo>
                  <a:lnTo>
                    <a:pt x="20641" y="1"/>
                  </a:lnTo>
                </a:path>
              </a:pathLst>
            </a:custGeom>
            <a:noFill/>
            <a:ln w="107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63;p35">
              <a:extLst>
                <a:ext uri="{FF2B5EF4-FFF2-40B4-BE49-F238E27FC236}">
                  <a16:creationId xmlns:a16="http://schemas.microsoft.com/office/drawing/2014/main" id="{C9D50D91-AD0B-B3AD-A33B-5CCAC89ADDC0}"/>
                </a:ext>
              </a:extLst>
            </p:cNvPr>
            <p:cNvSpPr/>
            <p:nvPr/>
          </p:nvSpPr>
          <p:spPr>
            <a:xfrm>
              <a:off x="6273970" y="3626287"/>
              <a:ext cx="413766" cy="20"/>
            </a:xfrm>
            <a:custGeom>
              <a:avLst/>
              <a:gdLst/>
              <a:ahLst/>
              <a:cxnLst/>
              <a:rect l="l" t="t" r="r" b="b"/>
              <a:pathLst>
                <a:path w="20611" h="1" fill="none" extrusionOk="0">
                  <a:moveTo>
                    <a:pt x="0" y="0"/>
                  </a:moveTo>
                  <a:lnTo>
                    <a:pt x="20610" y="0"/>
                  </a:lnTo>
                </a:path>
              </a:pathLst>
            </a:custGeom>
            <a:noFill/>
            <a:ln w="107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64;p35">
              <a:extLst>
                <a:ext uri="{FF2B5EF4-FFF2-40B4-BE49-F238E27FC236}">
                  <a16:creationId xmlns:a16="http://schemas.microsoft.com/office/drawing/2014/main" id="{FFBD4531-2CA8-5E9E-206E-D5E014145A17}"/>
                </a:ext>
              </a:extLst>
            </p:cNvPr>
            <p:cNvSpPr/>
            <p:nvPr/>
          </p:nvSpPr>
          <p:spPr>
            <a:xfrm>
              <a:off x="6294363" y="39793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107050" cap="rnd" cmpd="sng">
              <a:solidFill>
                <a:srgbClr val="8C7DF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65;p35">
              <a:extLst>
                <a:ext uri="{FF2B5EF4-FFF2-40B4-BE49-F238E27FC236}">
                  <a16:creationId xmlns:a16="http://schemas.microsoft.com/office/drawing/2014/main" id="{83FBC056-B817-E319-1A26-BCDCADFB7C0E}"/>
                </a:ext>
              </a:extLst>
            </p:cNvPr>
            <p:cNvSpPr/>
            <p:nvPr/>
          </p:nvSpPr>
          <p:spPr>
            <a:xfrm>
              <a:off x="6039616" y="1972494"/>
              <a:ext cx="831225" cy="317205"/>
            </a:xfrm>
            <a:custGeom>
              <a:avLst/>
              <a:gdLst/>
              <a:ahLst/>
              <a:cxnLst/>
              <a:rect l="l" t="t" r="r" b="b"/>
              <a:pathLst>
                <a:path w="41406" h="15801" extrusionOk="0">
                  <a:moveTo>
                    <a:pt x="2421" y="1"/>
                  </a:moveTo>
                  <a:cubicBezTo>
                    <a:pt x="1673" y="1"/>
                    <a:pt x="620" y="688"/>
                    <a:pt x="308" y="1311"/>
                  </a:cubicBezTo>
                  <a:cubicBezTo>
                    <a:pt x="0" y="1958"/>
                    <a:pt x="124" y="2389"/>
                    <a:pt x="709" y="2790"/>
                  </a:cubicBezTo>
                  <a:lnTo>
                    <a:pt x="18639" y="15359"/>
                  </a:lnTo>
                  <a:cubicBezTo>
                    <a:pt x="19074" y="15649"/>
                    <a:pt x="19584" y="15800"/>
                    <a:pt x="20093" y="15800"/>
                  </a:cubicBezTo>
                  <a:cubicBezTo>
                    <a:pt x="20449" y="15800"/>
                    <a:pt x="20805" y="15727"/>
                    <a:pt x="21134" y="15574"/>
                  </a:cubicBezTo>
                  <a:lnTo>
                    <a:pt x="21473" y="15420"/>
                  </a:lnTo>
                  <a:lnTo>
                    <a:pt x="38571" y="7595"/>
                  </a:lnTo>
                  <a:cubicBezTo>
                    <a:pt x="40542" y="6671"/>
                    <a:pt x="41405" y="4361"/>
                    <a:pt x="40481" y="2389"/>
                  </a:cubicBezTo>
                  <a:cubicBezTo>
                    <a:pt x="39827" y="969"/>
                    <a:pt x="38415" y="126"/>
                    <a:pt x="36931" y="126"/>
                  </a:cubicBezTo>
                  <a:cubicBezTo>
                    <a:pt x="36388" y="126"/>
                    <a:pt x="35834" y="239"/>
                    <a:pt x="35305" y="479"/>
                  </a:cubicBezTo>
                  <a:cubicBezTo>
                    <a:pt x="35182" y="541"/>
                    <a:pt x="35059" y="602"/>
                    <a:pt x="34966" y="664"/>
                  </a:cubicBezTo>
                  <a:lnTo>
                    <a:pt x="19607" y="7506"/>
                  </a:lnTo>
                  <a:lnTo>
                    <a:pt x="19607" y="7506"/>
                  </a:lnTo>
                  <a:lnTo>
                    <a:pt x="2804" y="78"/>
                  </a:lnTo>
                  <a:cubicBezTo>
                    <a:pt x="2692" y="25"/>
                    <a:pt x="2562" y="1"/>
                    <a:pt x="2421" y="1"/>
                  </a:cubicBezTo>
                  <a:close/>
                </a:path>
              </a:pathLst>
            </a:custGeom>
            <a:solidFill>
              <a:srgbClr val="A8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66;p35">
              <a:extLst>
                <a:ext uri="{FF2B5EF4-FFF2-40B4-BE49-F238E27FC236}">
                  <a16:creationId xmlns:a16="http://schemas.microsoft.com/office/drawing/2014/main" id="{14516997-5C8E-5874-D21D-522EAE5F3A77}"/>
                </a:ext>
              </a:extLst>
            </p:cNvPr>
            <p:cNvSpPr/>
            <p:nvPr/>
          </p:nvSpPr>
          <p:spPr>
            <a:xfrm>
              <a:off x="6593649" y="1976268"/>
              <a:ext cx="277095" cy="229116"/>
            </a:xfrm>
            <a:custGeom>
              <a:avLst/>
              <a:gdLst/>
              <a:ahLst/>
              <a:cxnLst/>
              <a:rect l="l" t="t" r="r" b="b"/>
              <a:pathLst>
                <a:path w="13803" h="11413" extrusionOk="0">
                  <a:moveTo>
                    <a:pt x="9324" y="0"/>
                  </a:moveTo>
                  <a:cubicBezTo>
                    <a:pt x="8782" y="0"/>
                    <a:pt x="8230" y="114"/>
                    <a:pt x="7702" y="353"/>
                  </a:cubicBezTo>
                  <a:cubicBezTo>
                    <a:pt x="7579" y="414"/>
                    <a:pt x="7456" y="476"/>
                    <a:pt x="7363" y="537"/>
                  </a:cubicBezTo>
                  <a:lnTo>
                    <a:pt x="0" y="3433"/>
                  </a:lnTo>
                  <a:cubicBezTo>
                    <a:pt x="647" y="6144"/>
                    <a:pt x="1418" y="8794"/>
                    <a:pt x="2342" y="11412"/>
                  </a:cubicBezTo>
                  <a:lnTo>
                    <a:pt x="10968" y="7469"/>
                  </a:lnTo>
                  <a:cubicBezTo>
                    <a:pt x="12939" y="6576"/>
                    <a:pt x="13802" y="4234"/>
                    <a:pt x="12878" y="2293"/>
                  </a:cubicBezTo>
                  <a:cubicBezTo>
                    <a:pt x="12223" y="849"/>
                    <a:pt x="10809" y="0"/>
                    <a:pt x="9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67;p35">
              <a:extLst>
                <a:ext uri="{FF2B5EF4-FFF2-40B4-BE49-F238E27FC236}">
                  <a16:creationId xmlns:a16="http://schemas.microsoft.com/office/drawing/2014/main" id="{8B3B3393-8D09-FFAB-63E8-698012C65E14}"/>
                </a:ext>
              </a:extLst>
            </p:cNvPr>
            <p:cNvSpPr/>
            <p:nvPr/>
          </p:nvSpPr>
          <p:spPr>
            <a:xfrm>
              <a:off x="5951201" y="1904231"/>
              <a:ext cx="173669" cy="139903"/>
            </a:xfrm>
            <a:custGeom>
              <a:avLst/>
              <a:gdLst/>
              <a:ahLst/>
              <a:cxnLst/>
              <a:rect l="l" t="t" r="r" b="b"/>
              <a:pathLst>
                <a:path w="8651" h="6969" extrusionOk="0">
                  <a:moveTo>
                    <a:pt x="5440" y="1"/>
                  </a:moveTo>
                  <a:cubicBezTo>
                    <a:pt x="5400" y="1"/>
                    <a:pt x="5363" y="10"/>
                    <a:pt x="5330" y="29"/>
                  </a:cubicBezTo>
                  <a:cubicBezTo>
                    <a:pt x="4898" y="276"/>
                    <a:pt x="5946" y="2524"/>
                    <a:pt x="5946" y="2524"/>
                  </a:cubicBezTo>
                  <a:cubicBezTo>
                    <a:pt x="5946" y="2524"/>
                    <a:pt x="2582" y="1030"/>
                    <a:pt x="1489" y="1030"/>
                  </a:cubicBezTo>
                  <a:cubicBezTo>
                    <a:pt x="1327" y="1030"/>
                    <a:pt x="1214" y="1062"/>
                    <a:pt x="1171" y="1138"/>
                  </a:cubicBezTo>
                  <a:cubicBezTo>
                    <a:pt x="863" y="1723"/>
                    <a:pt x="4344" y="3110"/>
                    <a:pt x="4344" y="3110"/>
                  </a:cubicBezTo>
                  <a:cubicBezTo>
                    <a:pt x="4344" y="3110"/>
                    <a:pt x="2118" y="2368"/>
                    <a:pt x="954" y="2368"/>
                  </a:cubicBezTo>
                  <a:cubicBezTo>
                    <a:pt x="599" y="2368"/>
                    <a:pt x="342" y="2437"/>
                    <a:pt x="277" y="2617"/>
                  </a:cubicBezTo>
                  <a:cubicBezTo>
                    <a:pt x="0" y="3356"/>
                    <a:pt x="3974" y="4126"/>
                    <a:pt x="3974" y="4126"/>
                  </a:cubicBezTo>
                  <a:cubicBezTo>
                    <a:pt x="3974" y="4126"/>
                    <a:pt x="2443" y="3856"/>
                    <a:pt x="1385" y="3856"/>
                  </a:cubicBezTo>
                  <a:cubicBezTo>
                    <a:pt x="806" y="3856"/>
                    <a:pt x="368" y="3937"/>
                    <a:pt x="400" y="4188"/>
                  </a:cubicBezTo>
                  <a:cubicBezTo>
                    <a:pt x="462" y="4619"/>
                    <a:pt x="3666" y="5112"/>
                    <a:pt x="3666" y="5112"/>
                  </a:cubicBezTo>
                  <a:cubicBezTo>
                    <a:pt x="3666" y="5112"/>
                    <a:pt x="3222" y="5073"/>
                    <a:pt x="2709" y="5073"/>
                  </a:cubicBezTo>
                  <a:cubicBezTo>
                    <a:pt x="2013" y="5073"/>
                    <a:pt x="1188" y="5145"/>
                    <a:pt x="1171" y="5482"/>
                  </a:cubicBezTo>
                  <a:cubicBezTo>
                    <a:pt x="1140" y="5852"/>
                    <a:pt x="4159" y="6499"/>
                    <a:pt x="6377" y="6930"/>
                  </a:cubicBezTo>
                  <a:cubicBezTo>
                    <a:pt x="6506" y="6956"/>
                    <a:pt x="6633" y="6969"/>
                    <a:pt x="6758" y="6969"/>
                  </a:cubicBezTo>
                  <a:cubicBezTo>
                    <a:pt x="7796" y="6969"/>
                    <a:pt x="8650" y="6093"/>
                    <a:pt x="8595" y="5020"/>
                  </a:cubicBezTo>
                  <a:lnTo>
                    <a:pt x="8595" y="4835"/>
                  </a:lnTo>
                  <a:cubicBezTo>
                    <a:pt x="8564" y="4435"/>
                    <a:pt x="8441" y="4034"/>
                    <a:pt x="8256" y="3664"/>
                  </a:cubicBezTo>
                  <a:cubicBezTo>
                    <a:pt x="7617" y="2531"/>
                    <a:pt x="6101" y="1"/>
                    <a:pt x="5440" y="1"/>
                  </a:cubicBezTo>
                  <a:close/>
                </a:path>
              </a:pathLst>
            </a:custGeom>
            <a:solidFill>
              <a:srgbClr val="A8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68;p35">
              <a:extLst>
                <a:ext uri="{FF2B5EF4-FFF2-40B4-BE49-F238E27FC236}">
                  <a16:creationId xmlns:a16="http://schemas.microsoft.com/office/drawing/2014/main" id="{B5744382-6EBA-E151-14E4-F29ECC3D3674}"/>
                </a:ext>
              </a:extLst>
            </p:cNvPr>
            <p:cNvSpPr/>
            <p:nvPr/>
          </p:nvSpPr>
          <p:spPr>
            <a:xfrm>
              <a:off x="7069162" y="1228985"/>
              <a:ext cx="462608" cy="861197"/>
            </a:xfrm>
            <a:custGeom>
              <a:avLst/>
              <a:gdLst/>
              <a:ahLst/>
              <a:cxnLst/>
              <a:rect l="l" t="t" r="r" b="b"/>
              <a:pathLst>
                <a:path w="23044" h="42899" extrusionOk="0">
                  <a:moveTo>
                    <a:pt x="17860" y="1"/>
                  </a:moveTo>
                  <a:cubicBezTo>
                    <a:pt x="17168" y="1"/>
                    <a:pt x="16479" y="478"/>
                    <a:pt x="16389" y="1324"/>
                  </a:cubicBezTo>
                  <a:lnTo>
                    <a:pt x="16389" y="1354"/>
                  </a:lnTo>
                  <a:lnTo>
                    <a:pt x="15373" y="11274"/>
                  </a:lnTo>
                  <a:lnTo>
                    <a:pt x="14818" y="17313"/>
                  </a:lnTo>
                  <a:lnTo>
                    <a:pt x="14449" y="20886"/>
                  </a:lnTo>
                  <a:lnTo>
                    <a:pt x="12693" y="22919"/>
                  </a:lnTo>
                  <a:lnTo>
                    <a:pt x="8872" y="27325"/>
                  </a:lnTo>
                  <a:lnTo>
                    <a:pt x="2280" y="34903"/>
                  </a:lnTo>
                  <a:lnTo>
                    <a:pt x="1725" y="35550"/>
                  </a:lnTo>
                  <a:lnTo>
                    <a:pt x="1540" y="35766"/>
                  </a:lnTo>
                  <a:cubicBezTo>
                    <a:pt x="0" y="37584"/>
                    <a:pt x="185" y="40295"/>
                    <a:pt x="2003" y="41866"/>
                  </a:cubicBezTo>
                  <a:cubicBezTo>
                    <a:pt x="2434" y="42235"/>
                    <a:pt x="2958" y="42544"/>
                    <a:pt x="3543" y="42698"/>
                  </a:cubicBezTo>
                  <a:cubicBezTo>
                    <a:pt x="3966" y="42833"/>
                    <a:pt x="4399" y="42899"/>
                    <a:pt x="4827" y="42899"/>
                  </a:cubicBezTo>
                  <a:cubicBezTo>
                    <a:pt x="6055" y="42899"/>
                    <a:pt x="7250" y="42363"/>
                    <a:pt x="8072" y="41404"/>
                  </a:cubicBezTo>
                  <a:lnTo>
                    <a:pt x="8133" y="41342"/>
                  </a:lnTo>
                  <a:lnTo>
                    <a:pt x="21842" y="25569"/>
                  </a:lnTo>
                  <a:lnTo>
                    <a:pt x="22150" y="25168"/>
                  </a:lnTo>
                  <a:cubicBezTo>
                    <a:pt x="22766" y="24460"/>
                    <a:pt x="23044" y="23505"/>
                    <a:pt x="22890" y="22581"/>
                  </a:cubicBezTo>
                  <a:lnTo>
                    <a:pt x="22674" y="21256"/>
                  </a:lnTo>
                  <a:lnTo>
                    <a:pt x="21503" y="14324"/>
                  </a:lnTo>
                  <a:lnTo>
                    <a:pt x="19285" y="1231"/>
                  </a:lnTo>
                  <a:cubicBezTo>
                    <a:pt x="19254" y="1077"/>
                    <a:pt x="19193" y="923"/>
                    <a:pt x="19131" y="769"/>
                  </a:cubicBezTo>
                  <a:cubicBezTo>
                    <a:pt x="18849" y="243"/>
                    <a:pt x="18354" y="1"/>
                    <a:pt x="17860" y="1"/>
                  </a:cubicBezTo>
                  <a:close/>
                </a:path>
              </a:pathLst>
            </a:custGeom>
            <a:solidFill>
              <a:srgbClr val="A8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69;p35">
              <a:extLst>
                <a:ext uri="{FF2B5EF4-FFF2-40B4-BE49-F238E27FC236}">
                  <a16:creationId xmlns:a16="http://schemas.microsoft.com/office/drawing/2014/main" id="{8658DB23-13F4-CBF3-0A25-F8D0613C060C}"/>
                </a:ext>
              </a:extLst>
            </p:cNvPr>
            <p:cNvSpPr/>
            <p:nvPr/>
          </p:nvSpPr>
          <p:spPr>
            <a:xfrm>
              <a:off x="7068540" y="1808951"/>
              <a:ext cx="231926" cy="282576"/>
            </a:xfrm>
            <a:custGeom>
              <a:avLst/>
              <a:gdLst/>
              <a:ahLst/>
              <a:cxnLst/>
              <a:rect l="l" t="t" r="r" b="b"/>
              <a:pathLst>
                <a:path w="11553" h="14076" extrusionOk="0">
                  <a:moveTo>
                    <a:pt x="7610" y="1"/>
                  </a:moveTo>
                  <a:lnTo>
                    <a:pt x="2311" y="6070"/>
                  </a:lnTo>
                  <a:lnTo>
                    <a:pt x="1756" y="6717"/>
                  </a:lnTo>
                  <a:lnTo>
                    <a:pt x="1571" y="6933"/>
                  </a:lnTo>
                  <a:cubicBezTo>
                    <a:pt x="0" y="8750"/>
                    <a:pt x="216" y="11461"/>
                    <a:pt x="2003" y="13032"/>
                  </a:cubicBezTo>
                  <a:cubicBezTo>
                    <a:pt x="2828" y="13731"/>
                    <a:pt x="3836" y="14075"/>
                    <a:pt x="4839" y="14075"/>
                  </a:cubicBezTo>
                  <a:cubicBezTo>
                    <a:pt x="6046" y="14075"/>
                    <a:pt x="7244" y="13577"/>
                    <a:pt x="8103" y="12601"/>
                  </a:cubicBezTo>
                  <a:lnTo>
                    <a:pt x="8164" y="12509"/>
                  </a:lnTo>
                  <a:lnTo>
                    <a:pt x="11553" y="8596"/>
                  </a:lnTo>
                  <a:cubicBezTo>
                    <a:pt x="10105" y="5793"/>
                    <a:pt x="8811" y="2928"/>
                    <a:pt x="7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70;p35">
              <a:extLst>
                <a:ext uri="{FF2B5EF4-FFF2-40B4-BE49-F238E27FC236}">
                  <a16:creationId xmlns:a16="http://schemas.microsoft.com/office/drawing/2014/main" id="{0D0FCCCC-542D-4A62-8A71-1F1710DFE4D9}"/>
                </a:ext>
              </a:extLst>
            </p:cNvPr>
            <p:cNvSpPr/>
            <p:nvPr/>
          </p:nvSpPr>
          <p:spPr>
            <a:xfrm>
              <a:off x="6864473" y="1823804"/>
              <a:ext cx="144118" cy="152530"/>
            </a:xfrm>
            <a:custGeom>
              <a:avLst/>
              <a:gdLst/>
              <a:ahLst/>
              <a:cxnLst/>
              <a:rect l="l" t="t" r="r" b="b"/>
              <a:pathLst>
                <a:path w="7179" h="7598" extrusionOk="0">
                  <a:moveTo>
                    <a:pt x="5084" y="0"/>
                  </a:moveTo>
                  <a:cubicBezTo>
                    <a:pt x="3421" y="432"/>
                    <a:pt x="1726" y="709"/>
                    <a:pt x="1" y="894"/>
                  </a:cubicBezTo>
                  <a:cubicBezTo>
                    <a:pt x="740" y="1880"/>
                    <a:pt x="1295" y="3204"/>
                    <a:pt x="925" y="4344"/>
                  </a:cubicBezTo>
                  <a:cubicBezTo>
                    <a:pt x="710" y="5022"/>
                    <a:pt x="309" y="6685"/>
                    <a:pt x="124" y="6963"/>
                  </a:cubicBezTo>
                  <a:cubicBezTo>
                    <a:pt x="379" y="7472"/>
                    <a:pt x="811" y="7598"/>
                    <a:pt x="1380" y="7598"/>
                  </a:cubicBezTo>
                  <a:cubicBezTo>
                    <a:pt x="1843" y="7598"/>
                    <a:pt x="2397" y="7514"/>
                    <a:pt x="3020" y="7486"/>
                  </a:cubicBezTo>
                  <a:cubicBezTo>
                    <a:pt x="3405" y="7486"/>
                    <a:pt x="3790" y="7517"/>
                    <a:pt x="4171" y="7517"/>
                  </a:cubicBezTo>
                  <a:cubicBezTo>
                    <a:pt x="4553" y="7517"/>
                    <a:pt x="4930" y="7486"/>
                    <a:pt x="5300" y="7363"/>
                  </a:cubicBezTo>
                  <a:cubicBezTo>
                    <a:pt x="6039" y="7117"/>
                    <a:pt x="6809" y="6840"/>
                    <a:pt x="7179" y="6162"/>
                  </a:cubicBezTo>
                  <a:cubicBezTo>
                    <a:pt x="6008" y="4313"/>
                    <a:pt x="5269" y="2218"/>
                    <a:pt x="5084" y="0"/>
                  </a:cubicBezTo>
                  <a:close/>
                </a:path>
              </a:pathLst>
            </a:custGeom>
            <a:solidFill>
              <a:srgbClr val="A8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1;p35">
              <a:extLst>
                <a:ext uri="{FF2B5EF4-FFF2-40B4-BE49-F238E27FC236}">
                  <a16:creationId xmlns:a16="http://schemas.microsoft.com/office/drawing/2014/main" id="{24944A8E-2E5B-D8ED-494B-33151FB1E055}"/>
                </a:ext>
              </a:extLst>
            </p:cNvPr>
            <p:cNvSpPr/>
            <p:nvPr/>
          </p:nvSpPr>
          <p:spPr>
            <a:xfrm>
              <a:off x="6666609" y="1930765"/>
              <a:ext cx="568383" cy="530040"/>
            </a:xfrm>
            <a:custGeom>
              <a:avLst/>
              <a:gdLst/>
              <a:ahLst/>
              <a:cxnLst/>
              <a:rect l="l" t="t" r="r" b="b"/>
              <a:pathLst>
                <a:path w="28313" h="26403" extrusionOk="0">
                  <a:moveTo>
                    <a:pt x="21350" y="1"/>
                  </a:moveTo>
                  <a:lnTo>
                    <a:pt x="21134" y="32"/>
                  </a:lnTo>
                  <a:lnTo>
                    <a:pt x="17684" y="463"/>
                  </a:lnTo>
                  <a:lnTo>
                    <a:pt x="16852" y="586"/>
                  </a:lnTo>
                  <a:lnTo>
                    <a:pt x="10136" y="1418"/>
                  </a:lnTo>
                  <a:lnTo>
                    <a:pt x="9304" y="1541"/>
                  </a:lnTo>
                  <a:lnTo>
                    <a:pt x="7086" y="1819"/>
                  </a:lnTo>
                  <a:lnTo>
                    <a:pt x="6285" y="1911"/>
                  </a:lnTo>
                  <a:cubicBezTo>
                    <a:pt x="6162" y="1911"/>
                    <a:pt x="6039" y="1942"/>
                    <a:pt x="5885" y="1973"/>
                  </a:cubicBezTo>
                  <a:cubicBezTo>
                    <a:pt x="2250" y="2650"/>
                    <a:pt x="1" y="6347"/>
                    <a:pt x="1048" y="9890"/>
                  </a:cubicBezTo>
                  <a:cubicBezTo>
                    <a:pt x="1141" y="10167"/>
                    <a:pt x="1233" y="10445"/>
                    <a:pt x="1356" y="10722"/>
                  </a:cubicBezTo>
                  <a:lnTo>
                    <a:pt x="3359" y="15127"/>
                  </a:lnTo>
                  <a:lnTo>
                    <a:pt x="6932" y="26403"/>
                  </a:lnTo>
                  <a:lnTo>
                    <a:pt x="25016" y="26403"/>
                  </a:lnTo>
                  <a:lnTo>
                    <a:pt x="28128" y="7179"/>
                  </a:lnTo>
                  <a:cubicBezTo>
                    <a:pt x="28189" y="6933"/>
                    <a:pt x="28189" y="6686"/>
                    <a:pt x="28220" y="6440"/>
                  </a:cubicBezTo>
                  <a:cubicBezTo>
                    <a:pt x="28312" y="3082"/>
                    <a:pt x="25725" y="217"/>
                    <a:pt x="22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72;p35">
              <a:extLst>
                <a:ext uri="{FF2B5EF4-FFF2-40B4-BE49-F238E27FC236}">
                  <a16:creationId xmlns:a16="http://schemas.microsoft.com/office/drawing/2014/main" id="{F064E659-46B7-FE9B-4194-350503BAD2C0}"/>
                </a:ext>
              </a:extLst>
            </p:cNvPr>
            <p:cNvSpPr/>
            <p:nvPr/>
          </p:nvSpPr>
          <p:spPr>
            <a:xfrm>
              <a:off x="7118618" y="19301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0D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73;p35">
              <a:extLst>
                <a:ext uri="{FF2B5EF4-FFF2-40B4-BE49-F238E27FC236}">
                  <a16:creationId xmlns:a16="http://schemas.microsoft.com/office/drawing/2014/main" id="{C91030F4-8DA5-648F-FCCA-C7C9A3B72D23}"/>
                </a:ext>
              </a:extLst>
            </p:cNvPr>
            <p:cNvSpPr/>
            <p:nvPr/>
          </p:nvSpPr>
          <p:spPr>
            <a:xfrm>
              <a:off x="7320196" y="1121984"/>
              <a:ext cx="136088" cy="137313"/>
            </a:xfrm>
            <a:custGeom>
              <a:avLst/>
              <a:gdLst/>
              <a:ahLst/>
              <a:cxnLst/>
              <a:rect l="l" t="t" r="r" b="b"/>
              <a:pathLst>
                <a:path w="6779" h="6840" extrusionOk="0">
                  <a:moveTo>
                    <a:pt x="3420" y="0"/>
                  </a:moveTo>
                  <a:cubicBezTo>
                    <a:pt x="2835" y="0"/>
                    <a:pt x="3667" y="3019"/>
                    <a:pt x="3667" y="3019"/>
                  </a:cubicBezTo>
                  <a:cubicBezTo>
                    <a:pt x="3667" y="3019"/>
                    <a:pt x="2760" y="14"/>
                    <a:pt x="2142" y="14"/>
                  </a:cubicBezTo>
                  <a:cubicBezTo>
                    <a:pt x="2116" y="14"/>
                    <a:pt x="2090" y="20"/>
                    <a:pt x="2065" y="31"/>
                  </a:cubicBezTo>
                  <a:cubicBezTo>
                    <a:pt x="1479" y="308"/>
                    <a:pt x="2835" y="3420"/>
                    <a:pt x="2835" y="3420"/>
                  </a:cubicBezTo>
                  <a:cubicBezTo>
                    <a:pt x="2835" y="3420"/>
                    <a:pt x="1546" y="896"/>
                    <a:pt x="1012" y="896"/>
                  </a:cubicBezTo>
                  <a:cubicBezTo>
                    <a:pt x="980" y="896"/>
                    <a:pt x="951" y="905"/>
                    <a:pt x="925" y="924"/>
                  </a:cubicBezTo>
                  <a:cubicBezTo>
                    <a:pt x="463" y="1233"/>
                    <a:pt x="2465" y="4806"/>
                    <a:pt x="2465" y="4806"/>
                  </a:cubicBezTo>
                  <a:cubicBezTo>
                    <a:pt x="2465" y="4806"/>
                    <a:pt x="1267" y="4375"/>
                    <a:pt x="651" y="4375"/>
                  </a:cubicBezTo>
                  <a:cubicBezTo>
                    <a:pt x="477" y="4375"/>
                    <a:pt x="350" y="4410"/>
                    <a:pt x="309" y="4498"/>
                  </a:cubicBezTo>
                  <a:cubicBezTo>
                    <a:pt x="1" y="5176"/>
                    <a:pt x="4098" y="6839"/>
                    <a:pt x="4098" y="6839"/>
                  </a:cubicBezTo>
                  <a:lnTo>
                    <a:pt x="6778" y="6747"/>
                  </a:lnTo>
                  <a:cubicBezTo>
                    <a:pt x="6778" y="6747"/>
                    <a:pt x="5070" y="524"/>
                    <a:pt x="4567" y="524"/>
                  </a:cubicBezTo>
                  <a:cubicBezTo>
                    <a:pt x="4565" y="524"/>
                    <a:pt x="4563" y="524"/>
                    <a:pt x="4560" y="524"/>
                  </a:cubicBezTo>
                  <a:cubicBezTo>
                    <a:pt x="4067" y="616"/>
                    <a:pt x="4468" y="2680"/>
                    <a:pt x="4468" y="2680"/>
                  </a:cubicBezTo>
                  <a:cubicBezTo>
                    <a:pt x="4468" y="2680"/>
                    <a:pt x="3790" y="31"/>
                    <a:pt x="3420" y="0"/>
                  </a:cubicBezTo>
                  <a:close/>
                </a:path>
              </a:pathLst>
            </a:custGeom>
            <a:solidFill>
              <a:srgbClr val="A8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74;p35">
              <a:extLst>
                <a:ext uri="{FF2B5EF4-FFF2-40B4-BE49-F238E27FC236}">
                  <a16:creationId xmlns:a16="http://schemas.microsoft.com/office/drawing/2014/main" id="{A8581620-B240-1026-C286-23FB30CEC2EE}"/>
                </a:ext>
              </a:extLst>
            </p:cNvPr>
            <p:cNvSpPr/>
            <p:nvPr/>
          </p:nvSpPr>
          <p:spPr>
            <a:xfrm>
              <a:off x="6831717" y="1684909"/>
              <a:ext cx="157709" cy="196815"/>
            </a:xfrm>
            <a:custGeom>
              <a:avLst/>
              <a:gdLst/>
              <a:ahLst/>
              <a:cxnLst/>
              <a:rect l="l" t="t" r="r" b="b"/>
              <a:pathLst>
                <a:path w="7856" h="9804" extrusionOk="0">
                  <a:moveTo>
                    <a:pt x="4177" y="1"/>
                  </a:moveTo>
                  <a:cubicBezTo>
                    <a:pt x="2661" y="1"/>
                    <a:pt x="1306" y="1058"/>
                    <a:pt x="986" y="2577"/>
                  </a:cubicBezTo>
                  <a:lnTo>
                    <a:pt x="339" y="5811"/>
                  </a:lnTo>
                  <a:cubicBezTo>
                    <a:pt x="0" y="7598"/>
                    <a:pt x="1171" y="9323"/>
                    <a:pt x="2958" y="9724"/>
                  </a:cubicBezTo>
                  <a:cubicBezTo>
                    <a:pt x="3195" y="9778"/>
                    <a:pt x="3433" y="9804"/>
                    <a:pt x="3669" y="9804"/>
                  </a:cubicBezTo>
                  <a:cubicBezTo>
                    <a:pt x="5171" y="9804"/>
                    <a:pt x="6550" y="8743"/>
                    <a:pt x="6870" y="7198"/>
                  </a:cubicBezTo>
                  <a:lnTo>
                    <a:pt x="7517" y="3994"/>
                  </a:lnTo>
                  <a:cubicBezTo>
                    <a:pt x="7856" y="2207"/>
                    <a:pt x="6685" y="451"/>
                    <a:pt x="4898" y="81"/>
                  </a:cubicBezTo>
                  <a:cubicBezTo>
                    <a:pt x="4656" y="27"/>
                    <a:pt x="4415" y="1"/>
                    <a:pt x="4177" y="1"/>
                  </a:cubicBezTo>
                  <a:close/>
                </a:path>
              </a:pathLst>
            </a:custGeom>
            <a:solidFill>
              <a:srgbClr val="A8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75;p35">
              <a:extLst>
                <a:ext uri="{FF2B5EF4-FFF2-40B4-BE49-F238E27FC236}">
                  <a16:creationId xmlns:a16="http://schemas.microsoft.com/office/drawing/2014/main" id="{3E06606A-6B49-10F8-C888-6D3ACA4A29D7}"/>
                </a:ext>
              </a:extLst>
            </p:cNvPr>
            <p:cNvSpPr/>
            <p:nvPr/>
          </p:nvSpPr>
          <p:spPr>
            <a:xfrm>
              <a:off x="6832319" y="1689626"/>
              <a:ext cx="156505" cy="192098"/>
            </a:xfrm>
            <a:custGeom>
              <a:avLst/>
              <a:gdLst/>
              <a:ahLst/>
              <a:cxnLst/>
              <a:rect l="l" t="t" r="r" b="b"/>
              <a:pathLst>
                <a:path w="7796" h="9569" extrusionOk="0">
                  <a:moveTo>
                    <a:pt x="5361" y="0"/>
                  </a:moveTo>
                  <a:lnTo>
                    <a:pt x="5361" y="0"/>
                  </a:lnTo>
                  <a:cubicBezTo>
                    <a:pt x="6224" y="1232"/>
                    <a:pt x="6347" y="2804"/>
                    <a:pt x="5793" y="4529"/>
                  </a:cubicBezTo>
                  <a:cubicBezTo>
                    <a:pt x="5702" y="4799"/>
                    <a:pt x="5464" y="4971"/>
                    <a:pt x="5209" y="4971"/>
                  </a:cubicBezTo>
                  <a:cubicBezTo>
                    <a:pt x="5116" y="4971"/>
                    <a:pt x="5021" y="4948"/>
                    <a:pt x="4930" y="4899"/>
                  </a:cubicBezTo>
                  <a:cubicBezTo>
                    <a:pt x="4245" y="4472"/>
                    <a:pt x="3516" y="4317"/>
                    <a:pt x="2774" y="4317"/>
                  </a:cubicBezTo>
                  <a:cubicBezTo>
                    <a:pt x="2014" y="4317"/>
                    <a:pt x="1242" y="4480"/>
                    <a:pt x="494" y="4683"/>
                  </a:cubicBezTo>
                  <a:lnTo>
                    <a:pt x="309" y="5576"/>
                  </a:lnTo>
                  <a:cubicBezTo>
                    <a:pt x="1" y="7363"/>
                    <a:pt x="1141" y="9088"/>
                    <a:pt x="2928" y="9489"/>
                  </a:cubicBezTo>
                  <a:cubicBezTo>
                    <a:pt x="3169" y="9543"/>
                    <a:pt x="3411" y="9569"/>
                    <a:pt x="3648" y="9569"/>
                  </a:cubicBezTo>
                  <a:cubicBezTo>
                    <a:pt x="5164" y="9569"/>
                    <a:pt x="6520" y="8508"/>
                    <a:pt x="6840" y="6963"/>
                  </a:cubicBezTo>
                  <a:lnTo>
                    <a:pt x="7487" y="3759"/>
                  </a:lnTo>
                  <a:cubicBezTo>
                    <a:pt x="7795" y="2157"/>
                    <a:pt x="6902" y="555"/>
                    <a:pt x="5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76;p35">
              <a:extLst>
                <a:ext uri="{FF2B5EF4-FFF2-40B4-BE49-F238E27FC236}">
                  <a16:creationId xmlns:a16="http://schemas.microsoft.com/office/drawing/2014/main" id="{6A5EDA42-3834-8A04-7DAF-E00BC06DFFF4}"/>
                </a:ext>
              </a:extLst>
            </p:cNvPr>
            <p:cNvSpPr/>
            <p:nvPr/>
          </p:nvSpPr>
          <p:spPr>
            <a:xfrm>
              <a:off x="6846549" y="1684909"/>
              <a:ext cx="142874" cy="107401"/>
            </a:xfrm>
            <a:custGeom>
              <a:avLst/>
              <a:gdLst/>
              <a:ahLst/>
              <a:cxnLst/>
              <a:rect l="l" t="t" r="r" b="b"/>
              <a:pathLst>
                <a:path w="7117" h="5350" extrusionOk="0">
                  <a:moveTo>
                    <a:pt x="3469" y="1"/>
                  </a:moveTo>
                  <a:cubicBezTo>
                    <a:pt x="1953" y="1"/>
                    <a:pt x="597" y="1058"/>
                    <a:pt x="278" y="2577"/>
                  </a:cubicBezTo>
                  <a:lnTo>
                    <a:pt x="1" y="3901"/>
                  </a:lnTo>
                  <a:cubicBezTo>
                    <a:pt x="277" y="3946"/>
                    <a:pt x="553" y="3968"/>
                    <a:pt x="827" y="3968"/>
                  </a:cubicBezTo>
                  <a:cubicBezTo>
                    <a:pt x="1868" y="3968"/>
                    <a:pt x="2881" y="3648"/>
                    <a:pt x="3759" y="3039"/>
                  </a:cubicBezTo>
                  <a:cubicBezTo>
                    <a:pt x="3895" y="2927"/>
                    <a:pt x="4081" y="2866"/>
                    <a:pt x="4260" y="2866"/>
                  </a:cubicBezTo>
                  <a:cubicBezTo>
                    <a:pt x="4528" y="2866"/>
                    <a:pt x="4782" y="3003"/>
                    <a:pt x="4837" y="3316"/>
                  </a:cubicBezTo>
                  <a:cubicBezTo>
                    <a:pt x="4960" y="4271"/>
                    <a:pt x="5607" y="5041"/>
                    <a:pt x="6532" y="5349"/>
                  </a:cubicBezTo>
                  <a:lnTo>
                    <a:pt x="6809" y="3994"/>
                  </a:lnTo>
                  <a:cubicBezTo>
                    <a:pt x="7117" y="2207"/>
                    <a:pt x="5977" y="451"/>
                    <a:pt x="4190" y="81"/>
                  </a:cubicBezTo>
                  <a:cubicBezTo>
                    <a:pt x="3948" y="27"/>
                    <a:pt x="3707" y="1"/>
                    <a:pt x="3469" y="1"/>
                  </a:cubicBezTo>
                  <a:close/>
                </a:path>
              </a:pathLst>
            </a:custGeom>
            <a:solidFill>
              <a:srgbClr val="2D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77;p35">
              <a:extLst>
                <a:ext uri="{FF2B5EF4-FFF2-40B4-BE49-F238E27FC236}">
                  <a16:creationId xmlns:a16="http://schemas.microsoft.com/office/drawing/2014/main" id="{712830ED-4516-8296-6CC3-4C608B3BBF6F}"/>
                </a:ext>
              </a:extLst>
            </p:cNvPr>
            <p:cNvSpPr/>
            <p:nvPr/>
          </p:nvSpPr>
          <p:spPr>
            <a:xfrm>
              <a:off x="6021692" y="1813909"/>
              <a:ext cx="413746" cy="20"/>
            </a:xfrm>
            <a:custGeom>
              <a:avLst/>
              <a:gdLst/>
              <a:ahLst/>
              <a:cxnLst/>
              <a:rect l="l" t="t" r="r" b="b"/>
              <a:pathLst>
                <a:path w="20610" h="1" fill="none" extrusionOk="0">
                  <a:moveTo>
                    <a:pt x="0" y="0"/>
                  </a:moveTo>
                  <a:lnTo>
                    <a:pt x="20610" y="0"/>
                  </a:lnTo>
                </a:path>
              </a:pathLst>
            </a:custGeom>
            <a:noFill/>
            <a:ln w="15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78;p35">
              <a:extLst>
                <a:ext uri="{FF2B5EF4-FFF2-40B4-BE49-F238E27FC236}">
                  <a16:creationId xmlns:a16="http://schemas.microsoft.com/office/drawing/2014/main" id="{0CCD88E0-F140-01D2-6B2F-D4EB4ED19C58}"/>
                </a:ext>
              </a:extLst>
            </p:cNvPr>
            <p:cNvSpPr/>
            <p:nvPr/>
          </p:nvSpPr>
          <p:spPr>
            <a:xfrm>
              <a:off x="6087225" y="2237478"/>
              <a:ext cx="252343" cy="20"/>
            </a:xfrm>
            <a:custGeom>
              <a:avLst/>
              <a:gdLst/>
              <a:ahLst/>
              <a:cxnLst/>
              <a:rect l="l" t="t" r="r" b="b"/>
              <a:pathLst>
                <a:path w="12570" h="1" fill="none" extrusionOk="0">
                  <a:moveTo>
                    <a:pt x="1" y="0"/>
                  </a:moveTo>
                  <a:lnTo>
                    <a:pt x="12570" y="0"/>
                  </a:lnTo>
                </a:path>
              </a:pathLst>
            </a:custGeom>
            <a:noFill/>
            <a:ln w="15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79;p35">
              <a:extLst>
                <a:ext uri="{FF2B5EF4-FFF2-40B4-BE49-F238E27FC236}">
                  <a16:creationId xmlns:a16="http://schemas.microsoft.com/office/drawing/2014/main" id="{B40BE89A-4186-DFF0-3137-966A90C5D828}"/>
                </a:ext>
              </a:extLst>
            </p:cNvPr>
            <p:cNvSpPr/>
            <p:nvPr/>
          </p:nvSpPr>
          <p:spPr>
            <a:xfrm>
              <a:off x="6132366" y="2581283"/>
              <a:ext cx="414388" cy="20"/>
            </a:xfrm>
            <a:custGeom>
              <a:avLst/>
              <a:gdLst/>
              <a:ahLst/>
              <a:cxnLst/>
              <a:rect l="l" t="t" r="r" b="b"/>
              <a:pathLst>
                <a:path w="20642" h="1" fill="none" extrusionOk="0">
                  <a:moveTo>
                    <a:pt x="0" y="0"/>
                  </a:moveTo>
                  <a:lnTo>
                    <a:pt x="20641" y="0"/>
                  </a:lnTo>
                </a:path>
              </a:pathLst>
            </a:custGeom>
            <a:noFill/>
            <a:ln w="15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80;p35">
              <a:extLst>
                <a:ext uri="{FF2B5EF4-FFF2-40B4-BE49-F238E27FC236}">
                  <a16:creationId xmlns:a16="http://schemas.microsoft.com/office/drawing/2014/main" id="{8B8E000A-EE0B-E316-E6E1-D3B242AC44FF}"/>
                </a:ext>
              </a:extLst>
            </p:cNvPr>
            <p:cNvSpPr/>
            <p:nvPr/>
          </p:nvSpPr>
          <p:spPr>
            <a:xfrm>
              <a:off x="6178129" y="2929404"/>
              <a:ext cx="413766" cy="20"/>
            </a:xfrm>
            <a:custGeom>
              <a:avLst/>
              <a:gdLst/>
              <a:ahLst/>
              <a:cxnLst/>
              <a:rect l="l" t="t" r="r" b="b"/>
              <a:pathLst>
                <a:path w="20611" h="1" fill="none" extrusionOk="0">
                  <a:moveTo>
                    <a:pt x="0" y="0"/>
                  </a:moveTo>
                  <a:lnTo>
                    <a:pt x="20610" y="0"/>
                  </a:lnTo>
                </a:path>
              </a:pathLst>
            </a:custGeom>
            <a:noFill/>
            <a:ln w="15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81;p35">
              <a:extLst>
                <a:ext uri="{FF2B5EF4-FFF2-40B4-BE49-F238E27FC236}">
                  <a16:creationId xmlns:a16="http://schemas.microsoft.com/office/drawing/2014/main" id="{F2F6932E-F788-BF34-99C8-B2BBBB5EB73E}"/>
                </a:ext>
              </a:extLst>
            </p:cNvPr>
            <p:cNvSpPr/>
            <p:nvPr/>
          </p:nvSpPr>
          <p:spPr>
            <a:xfrm>
              <a:off x="6228207" y="3283104"/>
              <a:ext cx="414388" cy="20"/>
            </a:xfrm>
            <a:custGeom>
              <a:avLst/>
              <a:gdLst/>
              <a:ahLst/>
              <a:cxnLst/>
              <a:rect l="l" t="t" r="r" b="b"/>
              <a:pathLst>
                <a:path w="20642" h="1" fill="none" extrusionOk="0">
                  <a:moveTo>
                    <a:pt x="1" y="0"/>
                  </a:moveTo>
                  <a:lnTo>
                    <a:pt x="20641" y="0"/>
                  </a:lnTo>
                </a:path>
              </a:pathLst>
            </a:custGeom>
            <a:noFill/>
            <a:ln w="15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82;p35">
              <a:extLst>
                <a:ext uri="{FF2B5EF4-FFF2-40B4-BE49-F238E27FC236}">
                  <a16:creationId xmlns:a16="http://schemas.microsoft.com/office/drawing/2014/main" id="{2EA40553-C087-4F7F-29B6-69B8323D4D85}"/>
                </a:ext>
              </a:extLst>
            </p:cNvPr>
            <p:cNvSpPr/>
            <p:nvPr/>
          </p:nvSpPr>
          <p:spPr>
            <a:xfrm>
              <a:off x="6264075" y="3631225"/>
              <a:ext cx="413766" cy="20"/>
            </a:xfrm>
            <a:custGeom>
              <a:avLst/>
              <a:gdLst/>
              <a:ahLst/>
              <a:cxnLst/>
              <a:rect l="l" t="t" r="r" b="b"/>
              <a:pathLst>
                <a:path w="20611" h="1" fill="none" extrusionOk="0">
                  <a:moveTo>
                    <a:pt x="0" y="1"/>
                  </a:moveTo>
                  <a:lnTo>
                    <a:pt x="2061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83;p35">
              <a:extLst>
                <a:ext uri="{FF2B5EF4-FFF2-40B4-BE49-F238E27FC236}">
                  <a16:creationId xmlns:a16="http://schemas.microsoft.com/office/drawing/2014/main" id="{3F2E4EAC-22B0-BC2F-3B4A-23F9056AB0A9}"/>
                </a:ext>
              </a:extLst>
            </p:cNvPr>
            <p:cNvSpPr/>
            <p:nvPr/>
          </p:nvSpPr>
          <p:spPr>
            <a:xfrm>
              <a:off x="5883178" y="1476346"/>
              <a:ext cx="508379" cy="2870203"/>
            </a:xfrm>
            <a:custGeom>
              <a:avLst/>
              <a:gdLst/>
              <a:ahLst/>
              <a:cxnLst/>
              <a:rect l="l" t="t" r="r" b="b"/>
              <a:pathLst>
                <a:path w="25324" h="142974" extrusionOk="0">
                  <a:moveTo>
                    <a:pt x="2875" y="0"/>
                  </a:moveTo>
                  <a:cubicBezTo>
                    <a:pt x="2749" y="0"/>
                    <a:pt x="2623" y="10"/>
                    <a:pt x="2496" y="29"/>
                  </a:cubicBezTo>
                  <a:cubicBezTo>
                    <a:pt x="1017" y="244"/>
                    <a:pt x="0" y="1600"/>
                    <a:pt x="247" y="3078"/>
                  </a:cubicBezTo>
                  <a:lnTo>
                    <a:pt x="19871" y="140694"/>
                  </a:lnTo>
                  <a:cubicBezTo>
                    <a:pt x="20056" y="141988"/>
                    <a:pt x="21165" y="142974"/>
                    <a:pt x="22489" y="142974"/>
                  </a:cubicBezTo>
                  <a:cubicBezTo>
                    <a:pt x="22613" y="142943"/>
                    <a:pt x="22736" y="142943"/>
                    <a:pt x="22890" y="142912"/>
                  </a:cubicBezTo>
                  <a:cubicBezTo>
                    <a:pt x="24307" y="142727"/>
                    <a:pt x="25324" y="141372"/>
                    <a:pt x="25108" y="139924"/>
                  </a:cubicBezTo>
                  <a:lnTo>
                    <a:pt x="5484" y="2339"/>
                  </a:lnTo>
                  <a:cubicBezTo>
                    <a:pt x="5315" y="990"/>
                    <a:pt x="4173" y="0"/>
                    <a:pt x="2875" y="0"/>
                  </a:cubicBezTo>
                  <a:close/>
                </a:path>
              </a:pathLst>
            </a:custGeom>
            <a:solidFill>
              <a:srgbClr val="8C7D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84;p35">
              <a:extLst>
                <a:ext uri="{FF2B5EF4-FFF2-40B4-BE49-F238E27FC236}">
                  <a16:creationId xmlns:a16="http://schemas.microsoft.com/office/drawing/2014/main" id="{8F4DC3A1-1271-4362-24C9-93E3ADB987DA}"/>
                </a:ext>
              </a:extLst>
            </p:cNvPr>
            <p:cNvSpPr/>
            <p:nvPr/>
          </p:nvSpPr>
          <p:spPr>
            <a:xfrm>
              <a:off x="5940683" y="1556050"/>
              <a:ext cx="373556" cy="2666181"/>
            </a:xfrm>
            <a:custGeom>
              <a:avLst/>
              <a:gdLst/>
              <a:ahLst/>
              <a:cxnLst/>
              <a:rect l="l" t="t" r="r" b="b"/>
              <a:pathLst>
                <a:path w="18608" h="132811" fill="none" extrusionOk="0">
                  <a:moveTo>
                    <a:pt x="0" y="1"/>
                  </a:moveTo>
                  <a:lnTo>
                    <a:pt x="18608" y="132810"/>
                  </a:lnTo>
                </a:path>
              </a:pathLst>
            </a:custGeom>
            <a:noFill/>
            <a:ln w="15400" cap="rnd" cmpd="sng">
              <a:solidFill>
                <a:srgbClr val="472A1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85;p35">
              <a:extLst>
                <a:ext uri="{FF2B5EF4-FFF2-40B4-BE49-F238E27FC236}">
                  <a16:creationId xmlns:a16="http://schemas.microsoft.com/office/drawing/2014/main" id="{98788FD1-4F2C-8DB6-8CAB-ACBE2C4C5E63}"/>
                </a:ext>
              </a:extLst>
            </p:cNvPr>
            <p:cNvSpPr/>
            <p:nvPr/>
          </p:nvSpPr>
          <p:spPr>
            <a:xfrm>
              <a:off x="6312307" y="2460352"/>
              <a:ext cx="888720" cy="1407338"/>
            </a:xfrm>
            <a:custGeom>
              <a:avLst/>
              <a:gdLst/>
              <a:ahLst/>
              <a:cxnLst/>
              <a:rect l="l" t="t" r="r" b="b"/>
              <a:pathLst>
                <a:path w="44270" h="70104" extrusionOk="0">
                  <a:moveTo>
                    <a:pt x="25048" y="0"/>
                  </a:moveTo>
                  <a:cubicBezTo>
                    <a:pt x="24895" y="0"/>
                    <a:pt x="24740" y="6"/>
                    <a:pt x="24584" y="18"/>
                  </a:cubicBezTo>
                  <a:cubicBezTo>
                    <a:pt x="24584" y="18"/>
                    <a:pt x="22999" y="4329"/>
                    <a:pt x="20569" y="10707"/>
                  </a:cubicBezTo>
                  <a:lnTo>
                    <a:pt x="20569" y="10707"/>
                  </a:lnTo>
                  <a:cubicBezTo>
                    <a:pt x="18122" y="11193"/>
                    <a:pt x="15698" y="11804"/>
                    <a:pt x="13463" y="12864"/>
                  </a:cubicBezTo>
                  <a:cubicBezTo>
                    <a:pt x="10475" y="14312"/>
                    <a:pt x="7794" y="16684"/>
                    <a:pt x="6778" y="19857"/>
                  </a:cubicBezTo>
                  <a:cubicBezTo>
                    <a:pt x="5361" y="24140"/>
                    <a:pt x="7332" y="28915"/>
                    <a:pt x="10382" y="32211"/>
                  </a:cubicBezTo>
                  <a:cubicBezTo>
                    <a:pt x="10779" y="32644"/>
                    <a:pt x="11194" y="33058"/>
                    <a:pt x="11623" y="33456"/>
                  </a:cubicBezTo>
                  <a:lnTo>
                    <a:pt x="11623" y="33456"/>
                  </a:lnTo>
                  <a:cubicBezTo>
                    <a:pt x="7456" y="43663"/>
                    <a:pt x="3117" y="53642"/>
                    <a:pt x="0" y="59167"/>
                  </a:cubicBezTo>
                  <a:cubicBezTo>
                    <a:pt x="4683" y="63942"/>
                    <a:pt x="10290" y="67085"/>
                    <a:pt x="16297" y="70104"/>
                  </a:cubicBezTo>
                  <a:cubicBezTo>
                    <a:pt x="20058" y="61533"/>
                    <a:pt x="23818" y="52943"/>
                    <a:pt x="27594" y="44349"/>
                  </a:cubicBezTo>
                  <a:lnTo>
                    <a:pt x="27594" y="44349"/>
                  </a:lnTo>
                  <a:cubicBezTo>
                    <a:pt x="29112" y="45454"/>
                    <a:pt x="30595" y="46605"/>
                    <a:pt x="32040" y="47800"/>
                  </a:cubicBezTo>
                  <a:cubicBezTo>
                    <a:pt x="35428" y="42347"/>
                    <a:pt x="38848" y="36740"/>
                    <a:pt x="42206" y="31318"/>
                  </a:cubicBezTo>
                  <a:cubicBezTo>
                    <a:pt x="39765" y="30142"/>
                    <a:pt x="37383" y="28788"/>
                    <a:pt x="35054" y="27335"/>
                  </a:cubicBezTo>
                  <a:lnTo>
                    <a:pt x="35054" y="27335"/>
                  </a:lnTo>
                  <a:lnTo>
                    <a:pt x="37585" y="21552"/>
                  </a:lnTo>
                  <a:cubicBezTo>
                    <a:pt x="38725" y="18995"/>
                    <a:pt x="39618" y="15853"/>
                    <a:pt x="41158" y="13542"/>
                  </a:cubicBezTo>
                  <a:cubicBezTo>
                    <a:pt x="41898" y="12452"/>
                    <a:pt x="42625" y="11596"/>
                    <a:pt x="43146" y="10547"/>
                  </a:cubicBezTo>
                  <a:lnTo>
                    <a:pt x="43146" y="10547"/>
                  </a:lnTo>
                  <a:cubicBezTo>
                    <a:pt x="43151" y="10539"/>
                    <a:pt x="43156" y="10531"/>
                    <a:pt x="43161" y="10523"/>
                  </a:cubicBezTo>
                  <a:lnTo>
                    <a:pt x="43161" y="10523"/>
                  </a:lnTo>
                  <a:cubicBezTo>
                    <a:pt x="43160" y="10523"/>
                    <a:pt x="43159" y="10523"/>
                    <a:pt x="43157" y="10523"/>
                  </a:cubicBezTo>
                  <a:lnTo>
                    <a:pt x="43157" y="10523"/>
                  </a:lnTo>
                  <a:cubicBezTo>
                    <a:pt x="43455" y="9917"/>
                    <a:pt x="43685" y="9246"/>
                    <a:pt x="43808" y="8428"/>
                  </a:cubicBezTo>
                  <a:cubicBezTo>
                    <a:pt x="44270" y="5625"/>
                    <a:pt x="43469" y="2760"/>
                    <a:pt x="42668" y="18"/>
                  </a:cubicBezTo>
                  <a:lnTo>
                    <a:pt x="25513" y="18"/>
                  </a:lnTo>
                  <a:cubicBezTo>
                    <a:pt x="25359" y="6"/>
                    <a:pt x="25204" y="0"/>
                    <a:pt x="25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86;p35">
              <a:extLst>
                <a:ext uri="{FF2B5EF4-FFF2-40B4-BE49-F238E27FC236}">
                  <a16:creationId xmlns:a16="http://schemas.microsoft.com/office/drawing/2014/main" id="{1CB1FA94-6F97-5F92-353D-C63D7A84A2EC}"/>
                </a:ext>
              </a:extLst>
            </p:cNvPr>
            <p:cNvSpPr/>
            <p:nvPr/>
          </p:nvSpPr>
          <p:spPr>
            <a:xfrm>
              <a:off x="6010552" y="3678834"/>
              <a:ext cx="628990" cy="319755"/>
            </a:xfrm>
            <a:custGeom>
              <a:avLst/>
              <a:gdLst/>
              <a:ahLst/>
              <a:cxnLst/>
              <a:rect l="l" t="t" r="r" b="b"/>
              <a:pathLst>
                <a:path w="31332" h="15928" extrusionOk="0">
                  <a:moveTo>
                    <a:pt x="16975" y="1"/>
                  </a:moveTo>
                  <a:cubicBezTo>
                    <a:pt x="15281" y="2126"/>
                    <a:pt x="12909" y="3544"/>
                    <a:pt x="10259" y="4098"/>
                  </a:cubicBezTo>
                  <a:cubicBezTo>
                    <a:pt x="8164" y="4499"/>
                    <a:pt x="5885" y="4375"/>
                    <a:pt x="4129" y="5546"/>
                  </a:cubicBezTo>
                  <a:cubicBezTo>
                    <a:pt x="3204" y="6224"/>
                    <a:pt x="2465" y="7086"/>
                    <a:pt x="1941" y="8103"/>
                  </a:cubicBezTo>
                  <a:cubicBezTo>
                    <a:pt x="740" y="10259"/>
                    <a:pt x="0" y="13556"/>
                    <a:pt x="709" y="15928"/>
                  </a:cubicBezTo>
                  <a:lnTo>
                    <a:pt x="28928" y="15928"/>
                  </a:lnTo>
                  <a:cubicBezTo>
                    <a:pt x="29914" y="13248"/>
                    <a:pt x="30715" y="10475"/>
                    <a:pt x="31331" y="7672"/>
                  </a:cubicBezTo>
                  <a:cubicBezTo>
                    <a:pt x="26094" y="4714"/>
                    <a:pt x="22212" y="2989"/>
                    <a:pt x="169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87;p35">
              <a:extLst>
                <a:ext uri="{FF2B5EF4-FFF2-40B4-BE49-F238E27FC236}">
                  <a16:creationId xmlns:a16="http://schemas.microsoft.com/office/drawing/2014/main" id="{64956427-80D7-3B66-C265-6478023B3200}"/>
                </a:ext>
              </a:extLst>
            </p:cNvPr>
            <p:cNvSpPr/>
            <p:nvPr/>
          </p:nvSpPr>
          <p:spPr>
            <a:xfrm>
              <a:off x="6081043" y="3873608"/>
              <a:ext cx="504063" cy="20"/>
            </a:xfrm>
            <a:custGeom>
              <a:avLst/>
              <a:gdLst/>
              <a:ahLst/>
              <a:cxnLst/>
              <a:rect l="l" t="t" r="r" b="b"/>
              <a:pathLst>
                <a:path w="25109" h="1" fill="none" extrusionOk="0">
                  <a:moveTo>
                    <a:pt x="0" y="1"/>
                  </a:moveTo>
                  <a:lnTo>
                    <a:pt x="25108" y="1"/>
                  </a:lnTo>
                </a:path>
              </a:pathLst>
            </a:custGeom>
            <a:noFill/>
            <a:ln w="169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88;p35">
              <a:extLst>
                <a:ext uri="{FF2B5EF4-FFF2-40B4-BE49-F238E27FC236}">
                  <a16:creationId xmlns:a16="http://schemas.microsoft.com/office/drawing/2014/main" id="{378664E6-981E-AAC3-8174-0C3856FDD80C}"/>
                </a:ext>
              </a:extLst>
            </p:cNvPr>
            <p:cNvSpPr/>
            <p:nvPr/>
          </p:nvSpPr>
          <p:spPr>
            <a:xfrm>
              <a:off x="6328384" y="3712855"/>
              <a:ext cx="105775" cy="104531"/>
            </a:xfrm>
            <a:custGeom>
              <a:avLst/>
              <a:gdLst/>
              <a:ahLst/>
              <a:cxnLst/>
              <a:rect l="l" t="t" r="r" b="b"/>
              <a:pathLst>
                <a:path w="5269" h="5207" fill="none" extrusionOk="0">
                  <a:moveTo>
                    <a:pt x="0" y="0"/>
                  </a:moveTo>
                  <a:lnTo>
                    <a:pt x="5268" y="5206"/>
                  </a:lnTo>
                </a:path>
              </a:pathLst>
            </a:custGeom>
            <a:noFill/>
            <a:ln w="169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89;p35">
              <a:extLst>
                <a:ext uri="{FF2B5EF4-FFF2-40B4-BE49-F238E27FC236}">
                  <a16:creationId xmlns:a16="http://schemas.microsoft.com/office/drawing/2014/main" id="{963F5653-BE62-4D6D-E8B8-41B599A24DF9}"/>
                </a:ext>
              </a:extLst>
            </p:cNvPr>
            <p:cNvSpPr/>
            <p:nvPr/>
          </p:nvSpPr>
          <p:spPr>
            <a:xfrm>
              <a:off x="6251089" y="3749948"/>
              <a:ext cx="105153" cy="104531"/>
            </a:xfrm>
            <a:custGeom>
              <a:avLst/>
              <a:gdLst/>
              <a:ahLst/>
              <a:cxnLst/>
              <a:rect l="l" t="t" r="r" b="b"/>
              <a:pathLst>
                <a:path w="5238" h="5207" fill="none" extrusionOk="0">
                  <a:moveTo>
                    <a:pt x="0" y="1"/>
                  </a:moveTo>
                  <a:lnTo>
                    <a:pt x="5238" y="5207"/>
                  </a:lnTo>
                </a:path>
              </a:pathLst>
            </a:custGeom>
            <a:noFill/>
            <a:ln w="169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90;p35">
              <a:extLst>
                <a:ext uri="{FF2B5EF4-FFF2-40B4-BE49-F238E27FC236}">
                  <a16:creationId xmlns:a16="http://schemas.microsoft.com/office/drawing/2014/main" id="{6C076D2B-9311-6C9F-856B-23D773D81C50}"/>
                </a:ext>
              </a:extLst>
            </p:cNvPr>
            <p:cNvSpPr/>
            <p:nvPr/>
          </p:nvSpPr>
          <p:spPr>
            <a:xfrm>
              <a:off x="6977014" y="3082128"/>
              <a:ext cx="326560" cy="624493"/>
            </a:xfrm>
            <a:custGeom>
              <a:avLst/>
              <a:gdLst/>
              <a:ahLst/>
              <a:cxnLst/>
              <a:rect l="l" t="t" r="r" b="b"/>
              <a:pathLst>
                <a:path w="16267" h="31108" extrusionOk="0">
                  <a:moveTo>
                    <a:pt x="8103" y="1"/>
                  </a:moveTo>
                  <a:cubicBezTo>
                    <a:pt x="4992" y="5146"/>
                    <a:pt x="3112" y="8935"/>
                    <a:pt x="1" y="14110"/>
                  </a:cubicBezTo>
                  <a:cubicBezTo>
                    <a:pt x="2034" y="15866"/>
                    <a:pt x="3390" y="18300"/>
                    <a:pt x="3852" y="20980"/>
                  </a:cubicBezTo>
                  <a:cubicBezTo>
                    <a:pt x="4191" y="23045"/>
                    <a:pt x="3975" y="25324"/>
                    <a:pt x="5115" y="27142"/>
                  </a:cubicBezTo>
                  <a:cubicBezTo>
                    <a:pt x="5762" y="28066"/>
                    <a:pt x="6594" y="28836"/>
                    <a:pt x="7579" y="29391"/>
                  </a:cubicBezTo>
                  <a:cubicBezTo>
                    <a:pt x="9190" y="30386"/>
                    <a:pt x="11512" y="31108"/>
                    <a:pt x="13578" y="31108"/>
                  </a:cubicBezTo>
                  <a:cubicBezTo>
                    <a:pt x="14198" y="31108"/>
                    <a:pt x="14795" y="31043"/>
                    <a:pt x="15343" y="30900"/>
                  </a:cubicBezTo>
                  <a:lnTo>
                    <a:pt x="16267" y="2681"/>
                  </a:lnTo>
                  <a:cubicBezTo>
                    <a:pt x="13618" y="1603"/>
                    <a:pt x="10876" y="709"/>
                    <a:pt x="81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91;p35">
              <a:extLst>
                <a:ext uri="{FF2B5EF4-FFF2-40B4-BE49-F238E27FC236}">
                  <a16:creationId xmlns:a16="http://schemas.microsoft.com/office/drawing/2014/main" id="{F68B0F24-921C-9556-393E-8234DDE3C66C}"/>
                </a:ext>
              </a:extLst>
            </p:cNvPr>
            <p:cNvSpPr/>
            <p:nvPr/>
          </p:nvSpPr>
          <p:spPr>
            <a:xfrm>
              <a:off x="7162515" y="3138409"/>
              <a:ext cx="16100" cy="503441"/>
            </a:xfrm>
            <a:custGeom>
              <a:avLst/>
              <a:gdLst/>
              <a:ahLst/>
              <a:cxnLst/>
              <a:rect l="l" t="t" r="r" b="b"/>
              <a:pathLst>
                <a:path w="802" h="25078" fill="none" extrusionOk="0">
                  <a:moveTo>
                    <a:pt x="1" y="25077"/>
                  </a:moveTo>
                  <a:lnTo>
                    <a:pt x="802" y="0"/>
                  </a:lnTo>
                </a:path>
              </a:pathLst>
            </a:custGeom>
            <a:noFill/>
            <a:ln w="169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92;p35">
              <a:extLst>
                <a:ext uri="{FF2B5EF4-FFF2-40B4-BE49-F238E27FC236}">
                  <a16:creationId xmlns:a16="http://schemas.microsoft.com/office/drawing/2014/main" id="{3EE887A3-2905-3487-699C-0538A8E760EB}"/>
                </a:ext>
              </a:extLst>
            </p:cNvPr>
            <p:cNvSpPr/>
            <p:nvPr/>
          </p:nvSpPr>
          <p:spPr>
            <a:xfrm>
              <a:off x="7009791" y="3286797"/>
              <a:ext cx="107642" cy="102081"/>
            </a:xfrm>
            <a:custGeom>
              <a:avLst/>
              <a:gdLst/>
              <a:ahLst/>
              <a:cxnLst/>
              <a:rect l="l" t="t" r="r" b="b"/>
              <a:pathLst>
                <a:path w="5362" h="5085" fill="none" extrusionOk="0">
                  <a:moveTo>
                    <a:pt x="1" y="5084"/>
                  </a:moveTo>
                  <a:lnTo>
                    <a:pt x="5361" y="1"/>
                  </a:lnTo>
                </a:path>
              </a:pathLst>
            </a:custGeom>
            <a:noFill/>
            <a:ln w="169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93;p35">
              <a:extLst>
                <a:ext uri="{FF2B5EF4-FFF2-40B4-BE49-F238E27FC236}">
                  <a16:creationId xmlns:a16="http://schemas.microsoft.com/office/drawing/2014/main" id="{0892F9BD-9FD7-2632-7589-219F2C4EFADD}"/>
                </a:ext>
              </a:extLst>
            </p:cNvPr>
            <p:cNvSpPr/>
            <p:nvPr/>
          </p:nvSpPr>
          <p:spPr>
            <a:xfrm>
              <a:off x="7044414" y="3365959"/>
              <a:ext cx="107020" cy="102061"/>
            </a:xfrm>
            <a:custGeom>
              <a:avLst/>
              <a:gdLst/>
              <a:ahLst/>
              <a:cxnLst/>
              <a:rect l="l" t="t" r="r" b="b"/>
              <a:pathLst>
                <a:path w="5331" h="5084" fill="none" extrusionOk="0">
                  <a:moveTo>
                    <a:pt x="1" y="5083"/>
                  </a:moveTo>
                  <a:lnTo>
                    <a:pt x="5330" y="0"/>
                  </a:lnTo>
                </a:path>
              </a:pathLst>
            </a:custGeom>
            <a:noFill/>
            <a:ln w="169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94;p35">
              <a:extLst>
                <a:ext uri="{FF2B5EF4-FFF2-40B4-BE49-F238E27FC236}">
                  <a16:creationId xmlns:a16="http://schemas.microsoft.com/office/drawing/2014/main" id="{71DB8A5E-26EF-B375-85CD-89EF6E1F3DCA}"/>
                </a:ext>
              </a:extLst>
            </p:cNvPr>
            <p:cNvSpPr/>
            <p:nvPr/>
          </p:nvSpPr>
          <p:spPr>
            <a:xfrm>
              <a:off x="6512640" y="3265782"/>
              <a:ext cx="226988" cy="499727"/>
            </a:xfrm>
            <a:custGeom>
              <a:avLst/>
              <a:gdLst/>
              <a:ahLst/>
              <a:cxnLst/>
              <a:rect l="l" t="t" r="r" b="b"/>
              <a:pathLst>
                <a:path w="11307" h="24893" fill="none" extrusionOk="0">
                  <a:moveTo>
                    <a:pt x="1" y="24893"/>
                  </a:moveTo>
                  <a:cubicBezTo>
                    <a:pt x="216" y="23845"/>
                    <a:pt x="11307" y="1"/>
                    <a:pt x="11307" y="1"/>
                  </a:cubicBezTo>
                </a:path>
              </a:pathLst>
            </a:custGeom>
            <a:noFill/>
            <a:ln w="138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95;p35">
              <a:extLst>
                <a:ext uri="{FF2B5EF4-FFF2-40B4-BE49-F238E27FC236}">
                  <a16:creationId xmlns:a16="http://schemas.microsoft.com/office/drawing/2014/main" id="{7BEA179D-138D-4ACD-CA76-B25C48006E4F}"/>
                </a:ext>
              </a:extLst>
            </p:cNvPr>
            <p:cNvSpPr/>
            <p:nvPr/>
          </p:nvSpPr>
          <p:spPr>
            <a:xfrm>
              <a:off x="6641258" y="2476771"/>
              <a:ext cx="438498" cy="746489"/>
            </a:xfrm>
            <a:custGeom>
              <a:avLst/>
              <a:gdLst/>
              <a:ahLst/>
              <a:cxnLst/>
              <a:rect l="l" t="t" r="r" b="b"/>
              <a:pathLst>
                <a:path w="21843" h="37185" fill="none" extrusionOk="0">
                  <a:moveTo>
                    <a:pt x="20857" y="1"/>
                  </a:moveTo>
                  <a:cubicBezTo>
                    <a:pt x="21843" y="1664"/>
                    <a:pt x="21566" y="3852"/>
                    <a:pt x="20611" y="5515"/>
                  </a:cubicBezTo>
                  <a:cubicBezTo>
                    <a:pt x="19655" y="7210"/>
                    <a:pt x="18115" y="8473"/>
                    <a:pt x="16575" y="9643"/>
                  </a:cubicBezTo>
                  <a:cubicBezTo>
                    <a:pt x="11522" y="13402"/>
                    <a:pt x="5946" y="16328"/>
                    <a:pt x="1" y="18362"/>
                  </a:cubicBezTo>
                  <a:cubicBezTo>
                    <a:pt x="6563" y="24616"/>
                    <a:pt x="12909" y="30962"/>
                    <a:pt x="19471" y="37185"/>
                  </a:cubicBezTo>
                </a:path>
              </a:pathLst>
            </a:custGeom>
            <a:noFill/>
            <a:ln w="138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96;p35">
              <a:extLst>
                <a:ext uri="{FF2B5EF4-FFF2-40B4-BE49-F238E27FC236}">
                  <a16:creationId xmlns:a16="http://schemas.microsoft.com/office/drawing/2014/main" id="{AC534FC5-FE9D-4817-6C8B-DB4FFA7FB442}"/>
                </a:ext>
              </a:extLst>
            </p:cNvPr>
            <p:cNvSpPr/>
            <p:nvPr/>
          </p:nvSpPr>
          <p:spPr>
            <a:xfrm>
              <a:off x="6855200" y="1792874"/>
              <a:ext cx="62493" cy="44627"/>
            </a:xfrm>
            <a:custGeom>
              <a:avLst/>
              <a:gdLst/>
              <a:ahLst/>
              <a:cxnLst/>
              <a:rect l="l" t="t" r="r" b="b"/>
              <a:pathLst>
                <a:path w="3113" h="2223" extrusionOk="0">
                  <a:moveTo>
                    <a:pt x="93" y="1"/>
                  </a:moveTo>
                  <a:lnTo>
                    <a:pt x="93" y="124"/>
                  </a:lnTo>
                  <a:cubicBezTo>
                    <a:pt x="1" y="1202"/>
                    <a:pt x="586" y="2127"/>
                    <a:pt x="1418" y="2219"/>
                  </a:cubicBezTo>
                  <a:cubicBezTo>
                    <a:pt x="1448" y="2221"/>
                    <a:pt x="1478" y="2222"/>
                    <a:pt x="1508" y="2222"/>
                  </a:cubicBezTo>
                  <a:cubicBezTo>
                    <a:pt x="2305" y="2222"/>
                    <a:pt x="3023" y="1441"/>
                    <a:pt x="3112" y="401"/>
                  </a:cubicBezTo>
                  <a:lnTo>
                    <a:pt x="3112" y="27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97;p35">
              <a:extLst>
                <a:ext uri="{FF2B5EF4-FFF2-40B4-BE49-F238E27FC236}">
                  <a16:creationId xmlns:a16="http://schemas.microsoft.com/office/drawing/2014/main" id="{84AD75A4-57B0-11FE-AEC9-4EAEADF117C8}"/>
                </a:ext>
              </a:extLst>
            </p:cNvPr>
            <p:cNvSpPr/>
            <p:nvPr/>
          </p:nvSpPr>
          <p:spPr>
            <a:xfrm>
              <a:off x="6783485" y="1577085"/>
              <a:ext cx="235018" cy="212153"/>
            </a:xfrm>
            <a:custGeom>
              <a:avLst/>
              <a:gdLst/>
              <a:ahLst/>
              <a:cxnLst/>
              <a:rect l="l" t="t" r="r" b="b"/>
              <a:pathLst>
                <a:path w="11707" h="10568" extrusionOk="0">
                  <a:moveTo>
                    <a:pt x="4098" y="0"/>
                  </a:moveTo>
                  <a:lnTo>
                    <a:pt x="4098" y="0"/>
                  </a:lnTo>
                  <a:cubicBezTo>
                    <a:pt x="2249" y="647"/>
                    <a:pt x="832" y="2188"/>
                    <a:pt x="401" y="4098"/>
                  </a:cubicBezTo>
                  <a:cubicBezTo>
                    <a:pt x="0" y="6039"/>
                    <a:pt x="863" y="8010"/>
                    <a:pt x="2526" y="9058"/>
                  </a:cubicBezTo>
                  <a:cubicBezTo>
                    <a:pt x="3129" y="9415"/>
                    <a:pt x="3824" y="9586"/>
                    <a:pt x="4520" y="9586"/>
                  </a:cubicBezTo>
                  <a:cubicBezTo>
                    <a:pt x="5746" y="9586"/>
                    <a:pt x="6975" y="9054"/>
                    <a:pt x="7702" y="8072"/>
                  </a:cubicBezTo>
                  <a:lnTo>
                    <a:pt x="9212" y="10567"/>
                  </a:lnTo>
                  <a:cubicBezTo>
                    <a:pt x="9858" y="9797"/>
                    <a:pt x="10444" y="8965"/>
                    <a:pt x="10968" y="8103"/>
                  </a:cubicBezTo>
                  <a:cubicBezTo>
                    <a:pt x="11368" y="7517"/>
                    <a:pt x="11584" y="6870"/>
                    <a:pt x="11676" y="6193"/>
                  </a:cubicBezTo>
                  <a:cubicBezTo>
                    <a:pt x="11707" y="5114"/>
                    <a:pt x="11122" y="4128"/>
                    <a:pt x="10167" y="3605"/>
                  </a:cubicBezTo>
                  <a:cubicBezTo>
                    <a:pt x="9550" y="3276"/>
                    <a:pt x="8866" y="3098"/>
                    <a:pt x="8168" y="3098"/>
                  </a:cubicBezTo>
                  <a:cubicBezTo>
                    <a:pt x="7818" y="3098"/>
                    <a:pt x="7466" y="3143"/>
                    <a:pt x="7117" y="3235"/>
                  </a:cubicBezTo>
                  <a:cubicBezTo>
                    <a:pt x="6584" y="3363"/>
                    <a:pt x="6007" y="3564"/>
                    <a:pt x="5457" y="3564"/>
                  </a:cubicBezTo>
                  <a:cubicBezTo>
                    <a:pt x="5212" y="3564"/>
                    <a:pt x="4972" y="3524"/>
                    <a:pt x="4745" y="3420"/>
                  </a:cubicBezTo>
                  <a:cubicBezTo>
                    <a:pt x="4159" y="3081"/>
                    <a:pt x="3789" y="2465"/>
                    <a:pt x="3789" y="1787"/>
                  </a:cubicBezTo>
                  <a:cubicBezTo>
                    <a:pt x="3789" y="1171"/>
                    <a:pt x="3882" y="586"/>
                    <a:pt x="4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98;p35">
              <a:extLst>
                <a:ext uri="{FF2B5EF4-FFF2-40B4-BE49-F238E27FC236}">
                  <a16:creationId xmlns:a16="http://schemas.microsoft.com/office/drawing/2014/main" id="{4DAA48E2-2216-C0D7-7961-F042F753FCDA}"/>
                </a:ext>
              </a:extLst>
            </p:cNvPr>
            <p:cNvSpPr/>
            <p:nvPr/>
          </p:nvSpPr>
          <p:spPr>
            <a:xfrm>
              <a:off x="6852731" y="1940661"/>
              <a:ext cx="168249" cy="223294"/>
            </a:xfrm>
            <a:custGeom>
              <a:avLst/>
              <a:gdLst/>
              <a:ahLst/>
              <a:cxnLst/>
              <a:rect l="l" t="t" r="r" b="b"/>
              <a:pathLst>
                <a:path w="8381" h="11123" fill="none" extrusionOk="0">
                  <a:moveTo>
                    <a:pt x="1" y="1048"/>
                  </a:moveTo>
                  <a:cubicBezTo>
                    <a:pt x="1" y="1048"/>
                    <a:pt x="2558" y="10722"/>
                    <a:pt x="2558" y="10260"/>
                  </a:cubicBezTo>
                  <a:cubicBezTo>
                    <a:pt x="2558" y="9798"/>
                    <a:pt x="4190" y="525"/>
                    <a:pt x="4190" y="525"/>
                  </a:cubicBezTo>
                  <a:cubicBezTo>
                    <a:pt x="4190" y="525"/>
                    <a:pt x="6039" y="11122"/>
                    <a:pt x="6162" y="10290"/>
                  </a:cubicBezTo>
                  <a:cubicBezTo>
                    <a:pt x="6316" y="9428"/>
                    <a:pt x="8380" y="1"/>
                    <a:pt x="8380" y="1"/>
                  </a:cubicBezTo>
                </a:path>
              </a:pathLst>
            </a:custGeom>
            <a:noFill/>
            <a:ln w="11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99;p35">
              <a:extLst>
                <a:ext uri="{FF2B5EF4-FFF2-40B4-BE49-F238E27FC236}">
                  <a16:creationId xmlns:a16="http://schemas.microsoft.com/office/drawing/2014/main" id="{7A01446F-9393-A24A-99C1-D763B10A009F}"/>
                </a:ext>
              </a:extLst>
            </p:cNvPr>
            <p:cNvSpPr/>
            <p:nvPr/>
          </p:nvSpPr>
          <p:spPr>
            <a:xfrm>
              <a:off x="6947830" y="1765236"/>
              <a:ext cx="70644" cy="58117"/>
            </a:xfrm>
            <a:custGeom>
              <a:avLst/>
              <a:gdLst/>
              <a:ahLst/>
              <a:cxnLst/>
              <a:rect l="l" t="t" r="r" b="b"/>
              <a:pathLst>
                <a:path w="3519" h="2895" extrusionOk="0">
                  <a:moveTo>
                    <a:pt x="1757" y="1"/>
                  </a:moveTo>
                  <a:cubicBezTo>
                    <a:pt x="1225" y="1"/>
                    <a:pt x="707" y="324"/>
                    <a:pt x="500" y="854"/>
                  </a:cubicBezTo>
                  <a:cubicBezTo>
                    <a:pt x="1" y="1852"/>
                    <a:pt x="778" y="2895"/>
                    <a:pt x="1762" y="2895"/>
                  </a:cubicBezTo>
                  <a:cubicBezTo>
                    <a:pt x="1932" y="2895"/>
                    <a:pt x="2109" y="2863"/>
                    <a:pt x="2287" y="2795"/>
                  </a:cubicBezTo>
                  <a:cubicBezTo>
                    <a:pt x="3519" y="2302"/>
                    <a:pt x="3519" y="608"/>
                    <a:pt x="2287" y="115"/>
                  </a:cubicBezTo>
                  <a:cubicBezTo>
                    <a:pt x="2116" y="37"/>
                    <a:pt x="1936" y="1"/>
                    <a:pt x="1757" y="1"/>
                  </a:cubicBezTo>
                  <a:close/>
                </a:path>
              </a:pathLst>
            </a:custGeom>
            <a:solidFill>
              <a:srgbClr val="A8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0;p35">
              <a:extLst>
                <a:ext uri="{FF2B5EF4-FFF2-40B4-BE49-F238E27FC236}">
                  <a16:creationId xmlns:a16="http://schemas.microsoft.com/office/drawing/2014/main" id="{76595B32-B414-5BAF-4488-3C9E6CF2DFE6}"/>
                </a:ext>
              </a:extLst>
            </p:cNvPr>
            <p:cNvSpPr/>
            <p:nvPr/>
          </p:nvSpPr>
          <p:spPr>
            <a:xfrm>
              <a:off x="5883178" y="1476346"/>
              <a:ext cx="508379" cy="2870203"/>
            </a:xfrm>
            <a:custGeom>
              <a:avLst/>
              <a:gdLst/>
              <a:ahLst/>
              <a:cxnLst/>
              <a:rect l="l" t="t" r="r" b="b"/>
              <a:pathLst>
                <a:path w="25324" h="142974" extrusionOk="0">
                  <a:moveTo>
                    <a:pt x="2875" y="0"/>
                  </a:moveTo>
                  <a:cubicBezTo>
                    <a:pt x="2749" y="0"/>
                    <a:pt x="2623" y="10"/>
                    <a:pt x="2496" y="29"/>
                  </a:cubicBezTo>
                  <a:cubicBezTo>
                    <a:pt x="1017" y="244"/>
                    <a:pt x="0" y="1600"/>
                    <a:pt x="247" y="3078"/>
                  </a:cubicBezTo>
                  <a:lnTo>
                    <a:pt x="19871" y="140694"/>
                  </a:lnTo>
                  <a:cubicBezTo>
                    <a:pt x="20056" y="141988"/>
                    <a:pt x="21165" y="142974"/>
                    <a:pt x="22489" y="142974"/>
                  </a:cubicBezTo>
                  <a:cubicBezTo>
                    <a:pt x="22613" y="142943"/>
                    <a:pt x="22736" y="142943"/>
                    <a:pt x="22890" y="142912"/>
                  </a:cubicBezTo>
                  <a:cubicBezTo>
                    <a:pt x="24307" y="142727"/>
                    <a:pt x="25324" y="141372"/>
                    <a:pt x="25108" y="139924"/>
                  </a:cubicBezTo>
                  <a:lnTo>
                    <a:pt x="5484" y="2339"/>
                  </a:lnTo>
                  <a:cubicBezTo>
                    <a:pt x="5315" y="990"/>
                    <a:pt x="4173" y="0"/>
                    <a:pt x="28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1;p35">
              <a:extLst>
                <a:ext uri="{FF2B5EF4-FFF2-40B4-BE49-F238E27FC236}">
                  <a16:creationId xmlns:a16="http://schemas.microsoft.com/office/drawing/2014/main" id="{497237E9-9B8F-34DC-D41B-E1082B385747}"/>
                </a:ext>
              </a:extLst>
            </p:cNvPr>
            <p:cNvSpPr/>
            <p:nvPr/>
          </p:nvSpPr>
          <p:spPr>
            <a:xfrm>
              <a:off x="5940683" y="1556050"/>
              <a:ext cx="373556" cy="2666181"/>
            </a:xfrm>
            <a:custGeom>
              <a:avLst/>
              <a:gdLst/>
              <a:ahLst/>
              <a:cxnLst/>
              <a:rect l="l" t="t" r="r" b="b"/>
              <a:pathLst>
                <a:path w="18608" h="132811" fill="none" extrusionOk="0">
                  <a:moveTo>
                    <a:pt x="0" y="1"/>
                  </a:moveTo>
                  <a:lnTo>
                    <a:pt x="18608" y="132810"/>
                  </a:lnTo>
                </a:path>
              </a:pathLst>
            </a:custGeom>
            <a:noFill/>
            <a:ln w="15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2;p35">
              <a:extLst>
                <a:ext uri="{FF2B5EF4-FFF2-40B4-BE49-F238E27FC236}">
                  <a16:creationId xmlns:a16="http://schemas.microsoft.com/office/drawing/2014/main" id="{2FC4EFCD-59AE-196F-DDB5-CBFA958F0C57}"/>
                </a:ext>
              </a:extLst>
            </p:cNvPr>
            <p:cNvSpPr/>
            <p:nvPr/>
          </p:nvSpPr>
          <p:spPr>
            <a:xfrm>
              <a:off x="7829089" y="3101296"/>
              <a:ext cx="478708" cy="478708"/>
            </a:xfrm>
            <a:custGeom>
              <a:avLst/>
              <a:gdLst/>
              <a:ahLst/>
              <a:cxnLst/>
              <a:rect l="l" t="t" r="r" b="b"/>
              <a:pathLst>
                <a:path w="23846" h="23846" extrusionOk="0">
                  <a:moveTo>
                    <a:pt x="11923" y="1"/>
                  </a:moveTo>
                  <a:cubicBezTo>
                    <a:pt x="5330" y="1"/>
                    <a:pt x="1" y="5330"/>
                    <a:pt x="1" y="11923"/>
                  </a:cubicBezTo>
                  <a:cubicBezTo>
                    <a:pt x="1" y="18516"/>
                    <a:pt x="5330" y="23846"/>
                    <a:pt x="11923" y="23846"/>
                  </a:cubicBezTo>
                  <a:cubicBezTo>
                    <a:pt x="18516" y="23846"/>
                    <a:pt x="23846" y="18516"/>
                    <a:pt x="23846" y="11923"/>
                  </a:cubicBezTo>
                  <a:cubicBezTo>
                    <a:pt x="23846" y="5330"/>
                    <a:pt x="18516" y="1"/>
                    <a:pt x="11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3;p35">
              <a:extLst>
                <a:ext uri="{FF2B5EF4-FFF2-40B4-BE49-F238E27FC236}">
                  <a16:creationId xmlns:a16="http://schemas.microsoft.com/office/drawing/2014/main" id="{EE4F2CB5-9A4D-7262-66AE-60023D9E0AE2}"/>
                </a:ext>
              </a:extLst>
            </p:cNvPr>
            <p:cNvSpPr/>
            <p:nvPr/>
          </p:nvSpPr>
          <p:spPr>
            <a:xfrm>
              <a:off x="7954616" y="3237040"/>
              <a:ext cx="227610" cy="207194"/>
            </a:xfrm>
            <a:custGeom>
              <a:avLst/>
              <a:gdLst/>
              <a:ahLst/>
              <a:cxnLst/>
              <a:rect l="l" t="t" r="r" b="b"/>
              <a:pathLst>
                <a:path w="11338" h="10321" extrusionOk="0">
                  <a:moveTo>
                    <a:pt x="5669" y="0"/>
                  </a:moveTo>
                  <a:cubicBezTo>
                    <a:pt x="4352" y="0"/>
                    <a:pt x="3035" y="508"/>
                    <a:pt x="2034" y="1525"/>
                  </a:cubicBezTo>
                  <a:cubicBezTo>
                    <a:pt x="1" y="3527"/>
                    <a:pt x="1" y="6793"/>
                    <a:pt x="2034" y="8795"/>
                  </a:cubicBezTo>
                  <a:cubicBezTo>
                    <a:pt x="3035" y="9812"/>
                    <a:pt x="4352" y="10320"/>
                    <a:pt x="5669" y="10320"/>
                  </a:cubicBezTo>
                  <a:cubicBezTo>
                    <a:pt x="6986" y="10320"/>
                    <a:pt x="8303" y="9812"/>
                    <a:pt x="9304" y="8795"/>
                  </a:cubicBezTo>
                  <a:cubicBezTo>
                    <a:pt x="11338" y="6793"/>
                    <a:pt x="11338" y="3527"/>
                    <a:pt x="9304" y="1525"/>
                  </a:cubicBezTo>
                  <a:cubicBezTo>
                    <a:pt x="8303" y="508"/>
                    <a:pt x="6986" y="0"/>
                    <a:pt x="5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4;p35">
              <a:extLst>
                <a:ext uri="{FF2B5EF4-FFF2-40B4-BE49-F238E27FC236}">
                  <a16:creationId xmlns:a16="http://schemas.microsoft.com/office/drawing/2014/main" id="{46572F7B-0A46-1470-25BD-740E21E35C87}"/>
                </a:ext>
              </a:extLst>
            </p:cNvPr>
            <p:cNvSpPr/>
            <p:nvPr/>
          </p:nvSpPr>
          <p:spPr>
            <a:xfrm>
              <a:off x="8022016" y="3004833"/>
              <a:ext cx="96501" cy="167004"/>
            </a:xfrm>
            <a:custGeom>
              <a:avLst/>
              <a:gdLst/>
              <a:ahLst/>
              <a:cxnLst/>
              <a:rect l="l" t="t" r="r" b="b"/>
              <a:pathLst>
                <a:path w="4807" h="8319" extrusionOk="0">
                  <a:moveTo>
                    <a:pt x="1" y="1"/>
                  </a:moveTo>
                  <a:lnTo>
                    <a:pt x="1" y="8319"/>
                  </a:lnTo>
                  <a:lnTo>
                    <a:pt x="4807" y="83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5;p35">
              <a:extLst>
                <a:ext uri="{FF2B5EF4-FFF2-40B4-BE49-F238E27FC236}">
                  <a16:creationId xmlns:a16="http://schemas.microsoft.com/office/drawing/2014/main" id="{7E66B167-79E8-1714-5CD9-7EFD3F8069BD}"/>
                </a:ext>
              </a:extLst>
            </p:cNvPr>
            <p:cNvSpPr/>
            <p:nvPr/>
          </p:nvSpPr>
          <p:spPr>
            <a:xfrm>
              <a:off x="8013987" y="3503851"/>
              <a:ext cx="96501" cy="167004"/>
            </a:xfrm>
            <a:custGeom>
              <a:avLst/>
              <a:gdLst/>
              <a:ahLst/>
              <a:cxnLst/>
              <a:rect l="l" t="t" r="r" b="b"/>
              <a:pathLst>
                <a:path w="4807" h="8319" extrusionOk="0">
                  <a:moveTo>
                    <a:pt x="0" y="0"/>
                  </a:moveTo>
                  <a:lnTo>
                    <a:pt x="0" y="8318"/>
                  </a:lnTo>
                  <a:lnTo>
                    <a:pt x="4806" y="8318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6;p35">
              <a:extLst>
                <a:ext uri="{FF2B5EF4-FFF2-40B4-BE49-F238E27FC236}">
                  <a16:creationId xmlns:a16="http://schemas.microsoft.com/office/drawing/2014/main" id="{D93F2038-44A4-011F-E725-F84D8686588F}"/>
                </a:ext>
              </a:extLst>
            </p:cNvPr>
            <p:cNvSpPr/>
            <p:nvPr/>
          </p:nvSpPr>
          <p:spPr>
            <a:xfrm>
              <a:off x="8232265" y="3293602"/>
              <a:ext cx="166984" cy="96501"/>
            </a:xfrm>
            <a:custGeom>
              <a:avLst/>
              <a:gdLst/>
              <a:ahLst/>
              <a:cxnLst/>
              <a:rect l="l" t="t" r="r" b="b"/>
              <a:pathLst>
                <a:path w="8318" h="4807" extrusionOk="0">
                  <a:moveTo>
                    <a:pt x="0" y="1"/>
                  </a:moveTo>
                  <a:lnTo>
                    <a:pt x="0" y="4807"/>
                  </a:lnTo>
                  <a:lnTo>
                    <a:pt x="8318" y="4807"/>
                  </a:lnTo>
                  <a:lnTo>
                    <a:pt x="83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7;p35">
              <a:extLst>
                <a:ext uri="{FF2B5EF4-FFF2-40B4-BE49-F238E27FC236}">
                  <a16:creationId xmlns:a16="http://schemas.microsoft.com/office/drawing/2014/main" id="{6F87B068-A403-9573-3532-D3476BED442D}"/>
                </a:ext>
              </a:extLst>
            </p:cNvPr>
            <p:cNvSpPr/>
            <p:nvPr/>
          </p:nvSpPr>
          <p:spPr>
            <a:xfrm>
              <a:off x="7733247" y="3285573"/>
              <a:ext cx="167004" cy="96501"/>
            </a:xfrm>
            <a:custGeom>
              <a:avLst/>
              <a:gdLst/>
              <a:ahLst/>
              <a:cxnLst/>
              <a:rect l="l" t="t" r="r" b="b"/>
              <a:pathLst>
                <a:path w="8319" h="4807" extrusionOk="0">
                  <a:moveTo>
                    <a:pt x="1" y="0"/>
                  </a:moveTo>
                  <a:lnTo>
                    <a:pt x="1" y="4806"/>
                  </a:lnTo>
                  <a:lnTo>
                    <a:pt x="8319" y="4806"/>
                  </a:lnTo>
                  <a:lnTo>
                    <a:pt x="83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8;p35">
              <a:extLst>
                <a:ext uri="{FF2B5EF4-FFF2-40B4-BE49-F238E27FC236}">
                  <a16:creationId xmlns:a16="http://schemas.microsoft.com/office/drawing/2014/main" id="{790E6896-8ECF-DD45-DFB1-AE4B49BC7C1E}"/>
                </a:ext>
              </a:extLst>
            </p:cNvPr>
            <p:cNvSpPr/>
            <p:nvPr/>
          </p:nvSpPr>
          <p:spPr>
            <a:xfrm>
              <a:off x="8146921" y="3423464"/>
              <a:ext cx="186176" cy="186176"/>
            </a:xfrm>
            <a:custGeom>
              <a:avLst/>
              <a:gdLst/>
              <a:ahLst/>
              <a:cxnLst/>
              <a:rect l="l" t="t" r="r" b="b"/>
              <a:pathLst>
                <a:path w="9274" h="9274" extrusionOk="0">
                  <a:moveTo>
                    <a:pt x="3389" y="0"/>
                  </a:moveTo>
                  <a:lnTo>
                    <a:pt x="1" y="3420"/>
                  </a:lnTo>
                  <a:lnTo>
                    <a:pt x="5885" y="9273"/>
                  </a:lnTo>
                  <a:lnTo>
                    <a:pt x="9274" y="5885"/>
                  </a:lnTo>
                  <a:lnTo>
                    <a:pt x="3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9;p35">
              <a:extLst>
                <a:ext uri="{FF2B5EF4-FFF2-40B4-BE49-F238E27FC236}">
                  <a16:creationId xmlns:a16="http://schemas.microsoft.com/office/drawing/2014/main" id="{97DC8928-3CFF-CACC-27FD-21B06B678680}"/>
                </a:ext>
              </a:extLst>
            </p:cNvPr>
            <p:cNvSpPr/>
            <p:nvPr/>
          </p:nvSpPr>
          <p:spPr>
            <a:xfrm>
              <a:off x="7799423" y="3065449"/>
              <a:ext cx="186176" cy="186155"/>
            </a:xfrm>
            <a:custGeom>
              <a:avLst/>
              <a:gdLst/>
              <a:ahLst/>
              <a:cxnLst/>
              <a:rect l="l" t="t" r="r" b="b"/>
              <a:pathLst>
                <a:path w="9274" h="9273" extrusionOk="0">
                  <a:moveTo>
                    <a:pt x="3420" y="0"/>
                  </a:moveTo>
                  <a:lnTo>
                    <a:pt x="0" y="3389"/>
                  </a:lnTo>
                  <a:lnTo>
                    <a:pt x="5884" y="9273"/>
                  </a:lnTo>
                  <a:lnTo>
                    <a:pt x="9273" y="5884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10;p35">
              <a:extLst>
                <a:ext uri="{FF2B5EF4-FFF2-40B4-BE49-F238E27FC236}">
                  <a16:creationId xmlns:a16="http://schemas.microsoft.com/office/drawing/2014/main" id="{51E25A6B-17AA-AB1B-6605-088FF624AEA3}"/>
                </a:ext>
              </a:extLst>
            </p:cNvPr>
            <p:cNvSpPr/>
            <p:nvPr/>
          </p:nvSpPr>
          <p:spPr>
            <a:xfrm>
              <a:off x="7793843" y="3418507"/>
              <a:ext cx="186176" cy="186176"/>
            </a:xfrm>
            <a:custGeom>
              <a:avLst/>
              <a:gdLst/>
              <a:ahLst/>
              <a:cxnLst/>
              <a:rect l="l" t="t" r="r" b="b"/>
              <a:pathLst>
                <a:path w="9274" h="9274" extrusionOk="0">
                  <a:moveTo>
                    <a:pt x="5885" y="1"/>
                  </a:moveTo>
                  <a:lnTo>
                    <a:pt x="1" y="5854"/>
                  </a:lnTo>
                  <a:lnTo>
                    <a:pt x="3420" y="9274"/>
                  </a:lnTo>
                  <a:lnTo>
                    <a:pt x="9274" y="3390"/>
                  </a:lnTo>
                  <a:lnTo>
                    <a:pt x="5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11;p35">
              <a:extLst>
                <a:ext uri="{FF2B5EF4-FFF2-40B4-BE49-F238E27FC236}">
                  <a16:creationId xmlns:a16="http://schemas.microsoft.com/office/drawing/2014/main" id="{787F772E-2E10-680E-43A6-A1A5850922F3}"/>
                </a:ext>
              </a:extLst>
            </p:cNvPr>
            <p:cNvSpPr/>
            <p:nvPr/>
          </p:nvSpPr>
          <p:spPr>
            <a:xfrm>
              <a:off x="8152480" y="3071008"/>
              <a:ext cx="186176" cy="186176"/>
            </a:xfrm>
            <a:custGeom>
              <a:avLst/>
              <a:gdLst/>
              <a:ahLst/>
              <a:cxnLst/>
              <a:rect l="l" t="t" r="r" b="b"/>
              <a:pathLst>
                <a:path w="9274" h="9274" extrusionOk="0">
                  <a:moveTo>
                    <a:pt x="5885" y="0"/>
                  </a:moveTo>
                  <a:lnTo>
                    <a:pt x="1" y="5884"/>
                  </a:lnTo>
                  <a:lnTo>
                    <a:pt x="3390" y="9273"/>
                  </a:lnTo>
                  <a:lnTo>
                    <a:pt x="9274" y="3389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12;p35">
              <a:extLst>
                <a:ext uri="{FF2B5EF4-FFF2-40B4-BE49-F238E27FC236}">
                  <a16:creationId xmlns:a16="http://schemas.microsoft.com/office/drawing/2014/main" id="{0D7B478F-8770-032B-BB38-E53E8384DC32}"/>
                </a:ext>
              </a:extLst>
            </p:cNvPr>
            <p:cNvSpPr/>
            <p:nvPr/>
          </p:nvSpPr>
          <p:spPr>
            <a:xfrm>
              <a:off x="7886594" y="3158801"/>
              <a:ext cx="363679" cy="363679"/>
            </a:xfrm>
            <a:custGeom>
              <a:avLst/>
              <a:gdLst/>
              <a:ahLst/>
              <a:cxnLst/>
              <a:rect l="l" t="t" r="r" b="b"/>
              <a:pathLst>
                <a:path w="18116" h="18116" fill="none" extrusionOk="0">
                  <a:moveTo>
                    <a:pt x="18115" y="9058"/>
                  </a:moveTo>
                  <a:cubicBezTo>
                    <a:pt x="18115" y="14049"/>
                    <a:pt x="14049" y="18116"/>
                    <a:pt x="9058" y="18116"/>
                  </a:cubicBezTo>
                  <a:cubicBezTo>
                    <a:pt x="4067" y="18116"/>
                    <a:pt x="1" y="14049"/>
                    <a:pt x="1" y="9058"/>
                  </a:cubicBezTo>
                  <a:cubicBezTo>
                    <a:pt x="1" y="4067"/>
                    <a:pt x="4067" y="1"/>
                    <a:pt x="9058" y="1"/>
                  </a:cubicBezTo>
                  <a:cubicBezTo>
                    <a:pt x="14049" y="1"/>
                    <a:pt x="18115" y="4067"/>
                    <a:pt x="18115" y="9058"/>
                  </a:cubicBezTo>
                  <a:close/>
                </a:path>
              </a:pathLst>
            </a:custGeom>
            <a:noFill/>
            <a:ln w="13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13;p35">
              <a:extLst>
                <a:ext uri="{FF2B5EF4-FFF2-40B4-BE49-F238E27FC236}">
                  <a16:creationId xmlns:a16="http://schemas.microsoft.com/office/drawing/2014/main" id="{0EE46BAC-E9F1-571B-B81F-0D696C40D84C}"/>
                </a:ext>
              </a:extLst>
            </p:cNvPr>
            <p:cNvSpPr/>
            <p:nvPr/>
          </p:nvSpPr>
          <p:spPr>
            <a:xfrm>
              <a:off x="7310301" y="2923844"/>
              <a:ext cx="425530" cy="541162"/>
            </a:xfrm>
            <a:custGeom>
              <a:avLst/>
              <a:gdLst/>
              <a:ahLst/>
              <a:cxnLst/>
              <a:rect l="l" t="t" r="r" b="b"/>
              <a:pathLst>
                <a:path w="21197" h="26957" fill="none" extrusionOk="0">
                  <a:moveTo>
                    <a:pt x="5022" y="26956"/>
                  </a:moveTo>
                  <a:cubicBezTo>
                    <a:pt x="7980" y="24800"/>
                    <a:pt x="9828" y="21319"/>
                    <a:pt x="10414" y="17714"/>
                  </a:cubicBezTo>
                  <a:cubicBezTo>
                    <a:pt x="10968" y="14110"/>
                    <a:pt x="10383" y="10351"/>
                    <a:pt x="9027" y="6932"/>
                  </a:cubicBezTo>
                  <a:cubicBezTo>
                    <a:pt x="8226" y="4899"/>
                    <a:pt x="6840" y="2619"/>
                    <a:pt x="5115" y="1294"/>
                  </a:cubicBezTo>
                  <a:cubicBezTo>
                    <a:pt x="3728" y="247"/>
                    <a:pt x="1295" y="0"/>
                    <a:pt x="709" y="2003"/>
                  </a:cubicBezTo>
                  <a:cubicBezTo>
                    <a:pt x="1" y="4406"/>
                    <a:pt x="2619" y="7517"/>
                    <a:pt x="4375" y="8811"/>
                  </a:cubicBezTo>
                  <a:cubicBezTo>
                    <a:pt x="10290" y="13124"/>
                    <a:pt x="18701" y="10536"/>
                    <a:pt x="21196" y="3605"/>
                  </a:cubicBezTo>
                </a:path>
              </a:pathLst>
            </a:custGeom>
            <a:noFill/>
            <a:ln w="13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14;p35">
              <a:extLst>
                <a:ext uri="{FF2B5EF4-FFF2-40B4-BE49-F238E27FC236}">
                  <a16:creationId xmlns:a16="http://schemas.microsoft.com/office/drawing/2014/main" id="{98587EE2-7F33-D029-AD9D-70967DB7D17E}"/>
                </a:ext>
              </a:extLst>
            </p:cNvPr>
            <p:cNvSpPr/>
            <p:nvPr/>
          </p:nvSpPr>
          <p:spPr>
            <a:xfrm>
              <a:off x="6081043" y="3668317"/>
              <a:ext cx="3734" cy="28486"/>
            </a:xfrm>
            <a:custGeom>
              <a:avLst/>
              <a:gdLst/>
              <a:ahLst/>
              <a:cxnLst/>
              <a:rect l="l" t="t" r="r" b="b"/>
              <a:pathLst>
                <a:path w="186" h="1419" fill="none" extrusionOk="0">
                  <a:moveTo>
                    <a:pt x="185" y="1418"/>
                  </a:moveTo>
                  <a:lnTo>
                    <a:pt x="0" y="1"/>
                  </a:lnTo>
                </a:path>
              </a:pathLst>
            </a:custGeom>
            <a:noFill/>
            <a:ln w="14625" cap="rnd" cmpd="sng">
              <a:solidFill>
                <a:srgbClr val="472A1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15;p35">
              <a:extLst>
                <a:ext uri="{FF2B5EF4-FFF2-40B4-BE49-F238E27FC236}">
                  <a16:creationId xmlns:a16="http://schemas.microsoft.com/office/drawing/2014/main" id="{159F719E-F197-4EBA-B7A9-C50007BB76AC}"/>
                </a:ext>
              </a:extLst>
            </p:cNvPr>
            <p:cNvSpPr/>
            <p:nvPr/>
          </p:nvSpPr>
          <p:spPr>
            <a:xfrm>
              <a:off x="5813912" y="1633346"/>
              <a:ext cx="259771" cy="1979696"/>
            </a:xfrm>
            <a:custGeom>
              <a:avLst/>
              <a:gdLst/>
              <a:ahLst/>
              <a:cxnLst/>
              <a:rect l="l" t="t" r="r" b="b"/>
              <a:pathLst>
                <a:path w="12940" h="98615" fill="none" extrusionOk="0">
                  <a:moveTo>
                    <a:pt x="12940" y="98614"/>
                  </a:moveTo>
                  <a:lnTo>
                    <a:pt x="1" y="1"/>
                  </a:lnTo>
                </a:path>
              </a:pathLst>
            </a:custGeom>
            <a:noFill/>
            <a:ln w="14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16;p35">
              <a:extLst>
                <a:ext uri="{FF2B5EF4-FFF2-40B4-BE49-F238E27FC236}">
                  <a16:creationId xmlns:a16="http://schemas.microsoft.com/office/drawing/2014/main" id="{B9047D61-CBB0-C59D-AA28-2EB2ABADE7A7}"/>
                </a:ext>
              </a:extLst>
            </p:cNvPr>
            <p:cNvSpPr/>
            <p:nvPr/>
          </p:nvSpPr>
          <p:spPr>
            <a:xfrm>
              <a:off x="5806505" y="1577085"/>
              <a:ext cx="3714" cy="28466"/>
            </a:xfrm>
            <a:custGeom>
              <a:avLst/>
              <a:gdLst/>
              <a:ahLst/>
              <a:cxnLst/>
              <a:rect l="l" t="t" r="r" b="b"/>
              <a:pathLst>
                <a:path w="185" h="1418" fill="none" extrusionOk="0">
                  <a:moveTo>
                    <a:pt x="185" y="1417"/>
                  </a:moveTo>
                  <a:lnTo>
                    <a:pt x="0" y="0"/>
                  </a:lnTo>
                </a:path>
              </a:pathLst>
            </a:custGeom>
            <a:noFill/>
            <a:ln w="14625" cap="rnd" cmpd="sng">
              <a:solidFill>
                <a:srgbClr val="472A1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17;p35">
              <a:extLst>
                <a:ext uri="{FF2B5EF4-FFF2-40B4-BE49-F238E27FC236}">
                  <a16:creationId xmlns:a16="http://schemas.microsoft.com/office/drawing/2014/main" id="{08A31118-8DBC-A1B4-EB49-0A3F8569426D}"/>
                </a:ext>
              </a:extLst>
            </p:cNvPr>
            <p:cNvSpPr/>
            <p:nvPr/>
          </p:nvSpPr>
          <p:spPr>
            <a:xfrm>
              <a:off x="5921493" y="2906522"/>
              <a:ext cx="115050" cy="98669"/>
            </a:xfrm>
            <a:custGeom>
              <a:avLst/>
              <a:gdLst/>
              <a:ahLst/>
              <a:cxnLst/>
              <a:rect l="l" t="t" r="r" b="b"/>
              <a:pathLst>
                <a:path w="5731" h="4915" extrusionOk="0">
                  <a:moveTo>
                    <a:pt x="3296" y="1"/>
                  </a:moveTo>
                  <a:cubicBezTo>
                    <a:pt x="1109" y="1"/>
                    <a:pt x="0" y="2650"/>
                    <a:pt x="1540" y="4190"/>
                  </a:cubicBezTo>
                  <a:cubicBezTo>
                    <a:pt x="2050" y="4690"/>
                    <a:pt x="2670" y="4914"/>
                    <a:pt x="3275" y="4914"/>
                  </a:cubicBezTo>
                  <a:cubicBezTo>
                    <a:pt x="4535" y="4914"/>
                    <a:pt x="5730" y="3943"/>
                    <a:pt x="5730" y="2465"/>
                  </a:cubicBezTo>
                  <a:cubicBezTo>
                    <a:pt x="5730" y="1110"/>
                    <a:pt x="4621" y="1"/>
                    <a:pt x="3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18;p35">
              <a:extLst>
                <a:ext uri="{FF2B5EF4-FFF2-40B4-BE49-F238E27FC236}">
                  <a16:creationId xmlns:a16="http://schemas.microsoft.com/office/drawing/2014/main" id="{CA880126-0628-AC8A-DF2F-81EAD8D73F77}"/>
                </a:ext>
              </a:extLst>
            </p:cNvPr>
            <p:cNvSpPr/>
            <p:nvPr/>
          </p:nvSpPr>
          <p:spPr>
            <a:xfrm>
              <a:off x="6015490" y="3621329"/>
              <a:ext cx="115070" cy="98528"/>
            </a:xfrm>
            <a:custGeom>
              <a:avLst/>
              <a:gdLst/>
              <a:ahLst/>
              <a:cxnLst/>
              <a:rect l="l" t="t" r="r" b="b"/>
              <a:pathLst>
                <a:path w="5732" h="4908" extrusionOk="0">
                  <a:moveTo>
                    <a:pt x="3266" y="1"/>
                  </a:moveTo>
                  <a:cubicBezTo>
                    <a:pt x="1110" y="1"/>
                    <a:pt x="1" y="2650"/>
                    <a:pt x="1541" y="4190"/>
                  </a:cubicBezTo>
                  <a:cubicBezTo>
                    <a:pt x="2037" y="4686"/>
                    <a:pt x="2648" y="4908"/>
                    <a:pt x="3249" y="4908"/>
                  </a:cubicBezTo>
                  <a:cubicBezTo>
                    <a:pt x="4513" y="4908"/>
                    <a:pt x="5731" y="3927"/>
                    <a:pt x="5731" y="2465"/>
                  </a:cubicBezTo>
                  <a:cubicBezTo>
                    <a:pt x="5731" y="1110"/>
                    <a:pt x="4622" y="1"/>
                    <a:pt x="3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9;p35">
              <a:extLst>
                <a:ext uri="{FF2B5EF4-FFF2-40B4-BE49-F238E27FC236}">
                  <a16:creationId xmlns:a16="http://schemas.microsoft.com/office/drawing/2014/main" id="{CEBAA3C2-07AF-EFD7-2F97-6CE51A607A91}"/>
                </a:ext>
              </a:extLst>
            </p:cNvPr>
            <p:cNvSpPr/>
            <p:nvPr/>
          </p:nvSpPr>
          <p:spPr>
            <a:xfrm>
              <a:off x="5840162" y="2283844"/>
              <a:ext cx="115050" cy="98046"/>
            </a:xfrm>
            <a:custGeom>
              <a:avLst/>
              <a:gdLst/>
              <a:ahLst/>
              <a:cxnLst/>
              <a:rect l="l" t="t" r="r" b="b"/>
              <a:pathLst>
                <a:path w="5731" h="4884" extrusionOk="0">
                  <a:moveTo>
                    <a:pt x="3350" y="0"/>
                  </a:moveTo>
                  <a:cubicBezTo>
                    <a:pt x="3333" y="0"/>
                    <a:pt x="3315" y="0"/>
                    <a:pt x="3297" y="1"/>
                  </a:cubicBezTo>
                  <a:cubicBezTo>
                    <a:pt x="1109" y="1"/>
                    <a:pt x="0" y="2619"/>
                    <a:pt x="1541" y="4160"/>
                  </a:cubicBezTo>
                  <a:cubicBezTo>
                    <a:pt x="2040" y="4660"/>
                    <a:pt x="2657" y="4884"/>
                    <a:pt x="3262" y="4884"/>
                  </a:cubicBezTo>
                  <a:cubicBezTo>
                    <a:pt x="4521" y="4884"/>
                    <a:pt x="5730" y="3912"/>
                    <a:pt x="5730" y="2435"/>
                  </a:cubicBezTo>
                  <a:cubicBezTo>
                    <a:pt x="5730" y="1098"/>
                    <a:pt x="4651" y="0"/>
                    <a:pt x="3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20;p35">
              <a:extLst>
                <a:ext uri="{FF2B5EF4-FFF2-40B4-BE49-F238E27FC236}">
                  <a16:creationId xmlns:a16="http://schemas.microsoft.com/office/drawing/2014/main" id="{90F80A64-D8AB-AE41-2C79-75CE35415AA1}"/>
                </a:ext>
              </a:extLst>
            </p:cNvPr>
            <p:cNvSpPr/>
            <p:nvPr/>
          </p:nvSpPr>
          <p:spPr>
            <a:xfrm>
              <a:off x="5742088" y="1556050"/>
              <a:ext cx="115050" cy="98528"/>
            </a:xfrm>
            <a:custGeom>
              <a:avLst/>
              <a:gdLst/>
              <a:ahLst/>
              <a:cxnLst/>
              <a:rect l="l" t="t" r="r" b="b"/>
              <a:pathLst>
                <a:path w="5731" h="4908" extrusionOk="0">
                  <a:moveTo>
                    <a:pt x="3266" y="1"/>
                  </a:moveTo>
                  <a:cubicBezTo>
                    <a:pt x="1078" y="1"/>
                    <a:pt x="0" y="2650"/>
                    <a:pt x="1541" y="4191"/>
                  </a:cubicBezTo>
                  <a:cubicBezTo>
                    <a:pt x="2037" y="4687"/>
                    <a:pt x="2648" y="4908"/>
                    <a:pt x="3248" y="4908"/>
                  </a:cubicBezTo>
                  <a:cubicBezTo>
                    <a:pt x="4513" y="4908"/>
                    <a:pt x="5730" y="3927"/>
                    <a:pt x="5730" y="2465"/>
                  </a:cubicBezTo>
                  <a:cubicBezTo>
                    <a:pt x="5730" y="1110"/>
                    <a:pt x="4621" y="1"/>
                    <a:pt x="3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21;p35">
              <a:extLst>
                <a:ext uri="{FF2B5EF4-FFF2-40B4-BE49-F238E27FC236}">
                  <a16:creationId xmlns:a16="http://schemas.microsoft.com/office/drawing/2014/main" id="{D5EE31FE-212B-EAE7-1A99-C227431098EB}"/>
                </a:ext>
              </a:extLst>
            </p:cNvPr>
            <p:cNvSpPr/>
            <p:nvPr/>
          </p:nvSpPr>
          <p:spPr>
            <a:xfrm>
              <a:off x="7272587" y="852825"/>
              <a:ext cx="516449" cy="500791"/>
            </a:xfrm>
            <a:custGeom>
              <a:avLst/>
              <a:gdLst/>
              <a:ahLst/>
              <a:cxnLst/>
              <a:rect l="l" t="t" r="r" b="b"/>
              <a:pathLst>
                <a:path w="25726" h="24946" extrusionOk="0">
                  <a:moveTo>
                    <a:pt x="9171" y="0"/>
                  </a:moveTo>
                  <a:cubicBezTo>
                    <a:pt x="8028" y="0"/>
                    <a:pt x="6944" y="860"/>
                    <a:pt x="6901" y="2166"/>
                  </a:cubicBezTo>
                  <a:lnTo>
                    <a:pt x="6655" y="8142"/>
                  </a:lnTo>
                  <a:lnTo>
                    <a:pt x="1572" y="11285"/>
                  </a:lnTo>
                  <a:cubicBezTo>
                    <a:pt x="1" y="12270"/>
                    <a:pt x="216" y="14643"/>
                    <a:pt x="1972" y="15320"/>
                  </a:cubicBezTo>
                  <a:lnTo>
                    <a:pt x="7548" y="17446"/>
                  </a:lnTo>
                  <a:lnTo>
                    <a:pt x="8996" y="23238"/>
                  </a:lnTo>
                  <a:cubicBezTo>
                    <a:pt x="9274" y="24332"/>
                    <a:pt x="10222" y="24946"/>
                    <a:pt x="11188" y="24946"/>
                  </a:cubicBezTo>
                  <a:cubicBezTo>
                    <a:pt x="11827" y="24946"/>
                    <a:pt x="12473" y="24677"/>
                    <a:pt x="12940" y="24100"/>
                  </a:cubicBezTo>
                  <a:lnTo>
                    <a:pt x="16698" y="19448"/>
                  </a:lnTo>
                  <a:lnTo>
                    <a:pt x="22675" y="19880"/>
                  </a:lnTo>
                  <a:cubicBezTo>
                    <a:pt x="22728" y="19883"/>
                    <a:pt x="22780" y="19885"/>
                    <a:pt x="22832" y="19885"/>
                  </a:cubicBezTo>
                  <a:cubicBezTo>
                    <a:pt x="24592" y="19885"/>
                    <a:pt x="25725" y="17894"/>
                    <a:pt x="24708" y="16368"/>
                  </a:cubicBezTo>
                  <a:lnTo>
                    <a:pt x="21411" y="11377"/>
                  </a:lnTo>
                  <a:lnTo>
                    <a:pt x="23660" y="5832"/>
                  </a:lnTo>
                  <a:cubicBezTo>
                    <a:pt x="24283" y="4288"/>
                    <a:pt x="23120" y="2720"/>
                    <a:pt x="21615" y="2720"/>
                  </a:cubicBezTo>
                  <a:cubicBezTo>
                    <a:pt x="21409" y="2720"/>
                    <a:pt x="21196" y="2749"/>
                    <a:pt x="20980" y="2813"/>
                  </a:cubicBezTo>
                  <a:lnTo>
                    <a:pt x="15188" y="4384"/>
                  </a:lnTo>
                  <a:lnTo>
                    <a:pt x="10629" y="533"/>
                  </a:lnTo>
                  <a:cubicBezTo>
                    <a:pt x="10187" y="166"/>
                    <a:pt x="9673" y="0"/>
                    <a:pt x="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22;p35">
              <a:extLst>
                <a:ext uri="{FF2B5EF4-FFF2-40B4-BE49-F238E27FC236}">
                  <a16:creationId xmlns:a16="http://schemas.microsoft.com/office/drawing/2014/main" id="{E4758635-9F06-C52B-391A-6DDE780A8A7A}"/>
                </a:ext>
              </a:extLst>
            </p:cNvPr>
            <p:cNvSpPr/>
            <p:nvPr/>
          </p:nvSpPr>
          <p:spPr>
            <a:xfrm>
              <a:off x="7485304" y="906978"/>
              <a:ext cx="302470" cy="446187"/>
            </a:xfrm>
            <a:custGeom>
              <a:avLst/>
              <a:gdLst/>
              <a:ahLst/>
              <a:cxnLst/>
              <a:rect l="l" t="t" r="r" b="b"/>
              <a:pathLst>
                <a:path w="15067" h="22226" extrusionOk="0">
                  <a:moveTo>
                    <a:pt x="10966" y="1"/>
                  </a:moveTo>
                  <a:cubicBezTo>
                    <a:pt x="10766" y="1"/>
                    <a:pt x="10560" y="27"/>
                    <a:pt x="10351" y="84"/>
                  </a:cubicBezTo>
                  <a:lnTo>
                    <a:pt x="8534" y="577"/>
                  </a:lnTo>
                  <a:cubicBezTo>
                    <a:pt x="11830" y="7970"/>
                    <a:pt x="5730" y="16258"/>
                    <a:pt x="0" y="22142"/>
                  </a:cubicBezTo>
                  <a:cubicBezTo>
                    <a:pt x="198" y="22198"/>
                    <a:pt x="399" y="22226"/>
                    <a:pt x="599" y="22226"/>
                  </a:cubicBezTo>
                  <a:cubicBezTo>
                    <a:pt x="1268" y="22226"/>
                    <a:pt x="1914" y="21917"/>
                    <a:pt x="2342" y="21372"/>
                  </a:cubicBezTo>
                  <a:lnTo>
                    <a:pt x="6069" y="16689"/>
                  </a:lnTo>
                  <a:lnTo>
                    <a:pt x="12046" y="17120"/>
                  </a:lnTo>
                  <a:cubicBezTo>
                    <a:pt x="12099" y="17124"/>
                    <a:pt x="12153" y="17125"/>
                    <a:pt x="12205" y="17125"/>
                  </a:cubicBezTo>
                  <a:cubicBezTo>
                    <a:pt x="13962" y="17125"/>
                    <a:pt x="15067" y="15165"/>
                    <a:pt x="14110" y="13670"/>
                  </a:cubicBezTo>
                  <a:lnTo>
                    <a:pt x="10813" y="8648"/>
                  </a:lnTo>
                  <a:lnTo>
                    <a:pt x="13062" y="3103"/>
                  </a:lnTo>
                  <a:cubicBezTo>
                    <a:pt x="13690" y="1576"/>
                    <a:pt x="12507" y="1"/>
                    <a:pt x="10966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23;p35">
              <a:extLst>
                <a:ext uri="{FF2B5EF4-FFF2-40B4-BE49-F238E27FC236}">
                  <a16:creationId xmlns:a16="http://schemas.microsoft.com/office/drawing/2014/main" id="{1D0DE6D4-9157-932E-1BE6-ECE73AC3094F}"/>
                </a:ext>
              </a:extLst>
            </p:cNvPr>
            <p:cNvSpPr/>
            <p:nvPr/>
          </p:nvSpPr>
          <p:spPr>
            <a:xfrm>
              <a:off x="7439541" y="890097"/>
              <a:ext cx="7448" cy="87848"/>
            </a:xfrm>
            <a:custGeom>
              <a:avLst/>
              <a:gdLst/>
              <a:ahLst/>
              <a:cxnLst/>
              <a:rect l="l" t="t" r="r" b="b"/>
              <a:pathLst>
                <a:path w="371" h="4376" fill="none" extrusionOk="0">
                  <a:moveTo>
                    <a:pt x="370" y="1"/>
                  </a:moveTo>
                  <a:cubicBezTo>
                    <a:pt x="370" y="1"/>
                    <a:pt x="124" y="2034"/>
                    <a:pt x="0" y="4375"/>
                  </a:cubicBezTo>
                </a:path>
              </a:pathLst>
            </a:custGeom>
            <a:noFill/>
            <a:ln w="11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24;p35">
              <a:extLst>
                <a:ext uri="{FF2B5EF4-FFF2-40B4-BE49-F238E27FC236}">
                  <a16:creationId xmlns:a16="http://schemas.microsoft.com/office/drawing/2014/main" id="{DF49CDCC-92AC-55C5-A15A-7C98449061BB}"/>
                </a:ext>
              </a:extLst>
            </p:cNvPr>
            <p:cNvSpPr/>
            <p:nvPr/>
          </p:nvSpPr>
          <p:spPr>
            <a:xfrm>
              <a:off x="7308455" y="1084269"/>
              <a:ext cx="21039" cy="40833"/>
            </a:xfrm>
            <a:custGeom>
              <a:avLst/>
              <a:gdLst/>
              <a:ahLst/>
              <a:cxnLst/>
              <a:rect l="l" t="t" r="r" b="b"/>
              <a:pathLst>
                <a:path w="1048" h="2034" fill="none" extrusionOk="0">
                  <a:moveTo>
                    <a:pt x="1048" y="0"/>
                  </a:moveTo>
                  <a:cubicBezTo>
                    <a:pt x="678" y="216"/>
                    <a:pt x="370" y="524"/>
                    <a:pt x="185" y="893"/>
                  </a:cubicBezTo>
                  <a:cubicBezTo>
                    <a:pt x="0" y="1263"/>
                    <a:pt x="93" y="1756"/>
                    <a:pt x="401" y="2033"/>
                  </a:cubicBezTo>
                </a:path>
              </a:pathLst>
            </a:custGeom>
            <a:noFill/>
            <a:ln w="11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25;p35">
              <a:extLst>
                <a:ext uri="{FF2B5EF4-FFF2-40B4-BE49-F238E27FC236}">
                  <a16:creationId xmlns:a16="http://schemas.microsoft.com/office/drawing/2014/main" id="{13C98CE2-D126-0126-A905-48DD571F5318}"/>
                </a:ext>
              </a:extLst>
            </p:cNvPr>
            <p:cNvSpPr/>
            <p:nvPr/>
          </p:nvSpPr>
          <p:spPr>
            <a:xfrm>
              <a:off x="7456241" y="1264813"/>
              <a:ext cx="24752" cy="47638"/>
            </a:xfrm>
            <a:custGeom>
              <a:avLst/>
              <a:gdLst/>
              <a:ahLst/>
              <a:cxnLst/>
              <a:rect l="l" t="t" r="r" b="b"/>
              <a:pathLst>
                <a:path w="1233" h="2373" fill="none" extrusionOk="0">
                  <a:moveTo>
                    <a:pt x="62" y="1"/>
                  </a:moveTo>
                  <a:cubicBezTo>
                    <a:pt x="0" y="956"/>
                    <a:pt x="432" y="1849"/>
                    <a:pt x="1233" y="2373"/>
                  </a:cubicBezTo>
                </a:path>
              </a:pathLst>
            </a:custGeom>
            <a:noFill/>
            <a:ln w="11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26;p35">
              <a:extLst>
                <a:ext uri="{FF2B5EF4-FFF2-40B4-BE49-F238E27FC236}">
                  <a16:creationId xmlns:a16="http://schemas.microsoft.com/office/drawing/2014/main" id="{9C246DF9-B78C-1980-C424-6EADCB07CBCA}"/>
                </a:ext>
              </a:extLst>
            </p:cNvPr>
            <p:cNvSpPr/>
            <p:nvPr/>
          </p:nvSpPr>
          <p:spPr>
            <a:xfrm>
              <a:off x="7600314" y="1204839"/>
              <a:ext cx="65565" cy="16100"/>
            </a:xfrm>
            <a:custGeom>
              <a:avLst/>
              <a:gdLst/>
              <a:ahLst/>
              <a:cxnLst/>
              <a:rect l="l" t="t" r="r" b="b"/>
              <a:pathLst>
                <a:path w="3266" h="802" fill="none" extrusionOk="0">
                  <a:moveTo>
                    <a:pt x="0" y="0"/>
                  </a:moveTo>
                  <a:cubicBezTo>
                    <a:pt x="1017" y="524"/>
                    <a:pt x="2126" y="801"/>
                    <a:pt x="3266" y="801"/>
                  </a:cubicBezTo>
                </a:path>
              </a:pathLst>
            </a:custGeom>
            <a:noFill/>
            <a:ln w="11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27;p35">
              <a:extLst>
                <a:ext uri="{FF2B5EF4-FFF2-40B4-BE49-F238E27FC236}">
                  <a16:creationId xmlns:a16="http://schemas.microsoft.com/office/drawing/2014/main" id="{8AFE8AF7-2965-EC32-312D-8D2F0BB96465}"/>
                </a:ext>
              </a:extLst>
            </p:cNvPr>
            <p:cNvSpPr/>
            <p:nvPr/>
          </p:nvSpPr>
          <p:spPr>
            <a:xfrm>
              <a:off x="7593510" y="947602"/>
              <a:ext cx="39608" cy="13631"/>
            </a:xfrm>
            <a:custGeom>
              <a:avLst/>
              <a:gdLst/>
              <a:ahLst/>
              <a:cxnLst/>
              <a:rect l="l" t="t" r="r" b="b"/>
              <a:pathLst>
                <a:path w="1973" h="679" fill="none" extrusionOk="0">
                  <a:moveTo>
                    <a:pt x="0" y="678"/>
                  </a:moveTo>
                  <a:cubicBezTo>
                    <a:pt x="678" y="555"/>
                    <a:pt x="1356" y="309"/>
                    <a:pt x="1972" y="1"/>
                  </a:cubicBezTo>
                </a:path>
              </a:pathLst>
            </a:custGeom>
            <a:noFill/>
            <a:ln w="11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28;p35">
              <a:extLst>
                <a:ext uri="{FF2B5EF4-FFF2-40B4-BE49-F238E27FC236}">
                  <a16:creationId xmlns:a16="http://schemas.microsoft.com/office/drawing/2014/main" id="{C87AC3A9-3B76-0BAA-0AA3-694B172457B5}"/>
                </a:ext>
              </a:extLst>
            </p:cNvPr>
            <p:cNvSpPr/>
            <p:nvPr/>
          </p:nvSpPr>
          <p:spPr>
            <a:xfrm>
              <a:off x="5426211" y="3185235"/>
              <a:ext cx="620338" cy="565131"/>
            </a:xfrm>
            <a:custGeom>
              <a:avLst/>
              <a:gdLst/>
              <a:ahLst/>
              <a:cxnLst/>
              <a:rect l="l" t="t" r="r" b="b"/>
              <a:pathLst>
                <a:path w="30901" h="28151" extrusionOk="0">
                  <a:moveTo>
                    <a:pt x="15454" y="1"/>
                  </a:moveTo>
                  <a:cubicBezTo>
                    <a:pt x="11854" y="1"/>
                    <a:pt x="8257" y="1380"/>
                    <a:pt x="5515" y="4137"/>
                  </a:cubicBezTo>
                  <a:cubicBezTo>
                    <a:pt x="1" y="9620"/>
                    <a:pt x="1" y="18524"/>
                    <a:pt x="5515" y="24038"/>
                  </a:cubicBezTo>
                  <a:cubicBezTo>
                    <a:pt x="8257" y="26780"/>
                    <a:pt x="11854" y="28151"/>
                    <a:pt x="15454" y="28151"/>
                  </a:cubicBezTo>
                  <a:cubicBezTo>
                    <a:pt x="19055" y="28151"/>
                    <a:pt x="22659" y="26780"/>
                    <a:pt x="25417" y="24038"/>
                  </a:cubicBezTo>
                  <a:cubicBezTo>
                    <a:pt x="30900" y="18524"/>
                    <a:pt x="30900" y="9620"/>
                    <a:pt x="25417" y="4137"/>
                  </a:cubicBezTo>
                  <a:cubicBezTo>
                    <a:pt x="22659" y="1380"/>
                    <a:pt x="19055" y="1"/>
                    <a:pt x="15454" y="1"/>
                  </a:cubicBezTo>
                  <a:close/>
                </a:path>
              </a:pathLst>
            </a:custGeom>
            <a:solidFill>
              <a:srgbClr val="42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29;p35">
              <a:extLst>
                <a:ext uri="{FF2B5EF4-FFF2-40B4-BE49-F238E27FC236}">
                  <a16:creationId xmlns:a16="http://schemas.microsoft.com/office/drawing/2014/main" id="{D3997F02-ECDD-334C-058E-E27028FC02E9}"/>
                </a:ext>
              </a:extLst>
            </p:cNvPr>
            <p:cNvSpPr/>
            <p:nvPr/>
          </p:nvSpPr>
          <p:spPr>
            <a:xfrm>
              <a:off x="5431791" y="3185396"/>
              <a:ext cx="587535" cy="565292"/>
            </a:xfrm>
            <a:custGeom>
              <a:avLst/>
              <a:gdLst/>
              <a:ahLst/>
              <a:cxnLst/>
              <a:rect l="l" t="t" r="r" b="b"/>
              <a:pathLst>
                <a:path w="29267" h="28159" extrusionOk="0">
                  <a:moveTo>
                    <a:pt x="15167" y="1"/>
                  </a:moveTo>
                  <a:cubicBezTo>
                    <a:pt x="11512" y="1"/>
                    <a:pt x="7914" y="1432"/>
                    <a:pt x="5237" y="4129"/>
                  </a:cubicBezTo>
                  <a:cubicBezTo>
                    <a:pt x="1202" y="8134"/>
                    <a:pt x="0" y="14203"/>
                    <a:pt x="2187" y="19471"/>
                  </a:cubicBezTo>
                  <a:cubicBezTo>
                    <a:pt x="4344" y="24708"/>
                    <a:pt x="9489" y="28158"/>
                    <a:pt x="15188" y="28158"/>
                  </a:cubicBezTo>
                  <a:cubicBezTo>
                    <a:pt x="15527" y="28158"/>
                    <a:pt x="15866" y="28158"/>
                    <a:pt x="16205" y="28097"/>
                  </a:cubicBezTo>
                  <a:lnTo>
                    <a:pt x="16205" y="28158"/>
                  </a:lnTo>
                  <a:lnTo>
                    <a:pt x="29267" y="28158"/>
                  </a:lnTo>
                  <a:lnTo>
                    <a:pt x="29267" y="15096"/>
                  </a:lnTo>
                  <a:lnTo>
                    <a:pt x="29205" y="15096"/>
                  </a:lnTo>
                  <a:cubicBezTo>
                    <a:pt x="29236" y="14757"/>
                    <a:pt x="29267" y="14418"/>
                    <a:pt x="29267" y="14079"/>
                  </a:cubicBezTo>
                  <a:cubicBezTo>
                    <a:pt x="29267" y="8380"/>
                    <a:pt x="25816" y="3235"/>
                    <a:pt x="20548" y="1079"/>
                  </a:cubicBezTo>
                  <a:cubicBezTo>
                    <a:pt x="18811" y="353"/>
                    <a:pt x="16982" y="1"/>
                    <a:pt x="15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30;p35">
              <a:extLst>
                <a:ext uri="{FF2B5EF4-FFF2-40B4-BE49-F238E27FC236}">
                  <a16:creationId xmlns:a16="http://schemas.microsoft.com/office/drawing/2014/main" id="{882E5201-7393-38BA-FF60-C53904422E46}"/>
                </a:ext>
              </a:extLst>
            </p:cNvPr>
            <p:cNvSpPr/>
            <p:nvPr/>
          </p:nvSpPr>
          <p:spPr>
            <a:xfrm>
              <a:off x="5565969" y="3312168"/>
              <a:ext cx="453334" cy="438498"/>
            </a:xfrm>
            <a:custGeom>
              <a:avLst/>
              <a:gdLst/>
              <a:ahLst/>
              <a:cxnLst/>
              <a:rect l="l" t="t" r="r" b="b"/>
              <a:pathLst>
                <a:path w="22582" h="21843" extrusionOk="0">
                  <a:moveTo>
                    <a:pt x="20210" y="0"/>
                  </a:moveTo>
                  <a:cubicBezTo>
                    <a:pt x="19655" y="3204"/>
                    <a:pt x="18330" y="6223"/>
                    <a:pt x="16328" y="8842"/>
                  </a:cubicBezTo>
                  <a:cubicBezTo>
                    <a:pt x="12292" y="14264"/>
                    <a:pt x="6501" y="17714"/>
                    <a:pt x="0" y="19008"/>
                  </a:cubicBezTo>
                  <a:cubicBezTo>
                    <a:pt x="2434" y="20856"/>
                    <a:pt x="5422" y="21842"/>
                    <a:pt x="8472" y="21842"/>
                  </a:cubicBezTo>
                  <a:cubicBezTo>
                    <a:pt x="8811" y="21842"/>
                    <a:pt x="9150" y="21842"/>
                    <a:pt x="9489" y="21812"/>
                  </a:cubicBezTo>
                  <a:lnTo>
                    <a:pt x="9489" y="21842"/>
                  </a:lnTo>
                  <a:lnTo>
                    <a:pt x="22551" y="21842"/>
                  </a:lnTo>
                  <a:lnTo>
                    <a:pt x="22551" y="8780"/>
                  </a:lnTo>
                  <a:lnTo>
                    <a:pt x="22520" y="8780"/>
                  </a:lnTo>
                  <a:cubicBezTo>
                    <a:pt x="22551" y="8441"/>
                    <a:pt x="22582" y="8102"/>
                    <a:pt x="22582" y="7763"/>
                  </a:cubicBezTo>
                  <a:cubicBezTo>
                    <a:pt x="22582" y="4991"/>
                    <a:pt x="21750" y="2280"/>
                    <a:pt x="20210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31;p35">
              <a:extLst>
                <a:ext uri="{FF2B5EF4-FFF2-40B4-BE49-F238E27FC236}">
                  <a16:creationId xmlns:a16="http://schemas.microsoft.com/office/drawing/2014/main" id="{AA319001-193D-E767-2943-0C588571927C}"/>
                </a:ext>
              </a:extLst>
            </p:cNvPr>
            <p:cNvSpPr/>
            <p:nvPr/>
          </p:nvSpPr>
          <p:spPr>
            <a:xfrm>
              <a:off x="5522052" y="3315259"/>
              <a:ext cx="51352" cy="99592"/>
            </a:xfrm>
            <a:custGeom>
              <a:avLst/>
              <a:gdLst/>
              <a:ahLst/>
              <a:cxnLst/>
              <a:rect l="l" t="t" r="r" b="b"/>
              <a:pathLst>
                <a:path w="2558" h="4961" fill="none" extrusionOk="0">
                  <a:moveTo>
                    <a:pt x="2558" y="0"/>
                  </a:moveTo>
                  <a:cubicBezTo>
                    <a:pt x="1048" y="1232"/>
                    <a:pt x="124" y="3019"/>
                    <a:pt x="1" y="4960"/>
                  </a:cubicBezTo>
                </a:path>
              </a:pathLst>
            </a:custGeom>
            <a:solidFill>
              <a:schemeClr val="accent6"/>
            </a:solidFill>
            <a:ln w="238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32;p35">
              <a:extLst>
                <a:ext uri="{FF2B5EF4-FFF2-40B4-BE49-F238E27FC236}">
                  <a16:creationId xmlns:a16="http://schemas.microsoft.com/office/drawing/2014/main" id="{74B99499-94F2-D5E5-9A49-055F0470F692}"/>
                </a:ext>
              </a:extLst>
            </p:cNvPr>
            <p:cNvSpPr/>
            <p:nvPr/>
          </p:nvSpPr>
          <p:spPr>
            <a:xfrm>
              <a:off x="6930649" y="2082888"/>
              <a:ext cx="798443" cy="328989"/>
            </a:xfrm>
            <a:custGeom>
              <a:avLst/>
              <a:gdLst/>
              <a:ahLst/>
              <a:cxnLst/>
              <a:rect l="l" t="t" r="r" b="b"/>
              <a:pathLst>
                <a:path w="39773" h="16388" extrusionOk="0">
                  <a:moveTo>
                    <a:pt x="33087" y="1"/>
                  </a:moveTo>
                  <a:cubicBezTo>
                    <a:pt x="28189" y="2712"/>
                    <a:pt x="22459" y="4190"/>
                    <a:pt x="16913" y="5022"/>
                  </a:cubicBezTo>
                  <a:cubicBezTo>
                    <a:pt x="15593" y="5242"/>
                    <a:pt x="14273" y="5352"/>
                    <a:pt x="12952" y="5352"/>
                  </a:cubicBezTo>
                  <a:cubicBezTo>
                    <a:pt x="12424" y="5352"/>
                    <a:pt x="11896" y="5335"/>
                    <a:pt x="11368" y="5299"/>
                  </a:cubicBezTo>
                  <a:cubicBezTo>
                    <a:pt x="7764" y="4960"/>
                    <a:pt x="4406" y="3389"/>
                    <a:pt x="1140" y="1818"/>
                  </a:cubicBezTo>
                  <a:cubicBezTo>
                    <a:pt x="801" y="2527"/>
                    <a:pt x="432" y="3204"/>
                    <a:pt x="0" y="3851"/>
                  </a:cubicBezTo>
                  <a:cubicBezTo>
                    <a:pt x="1602" y="6162"/>
                    <a:pt x="3204" y="8472"/>
                    <a:pt x="5299" y="10290"/>
                  </a:cubicBezTo>
                  <a:cubicBezTo>
                    <a:pt x="7240" y="11923"/>
                    <a:pt x="9458" y="13186"/>
                    <a:pt x="11830" y="14049"/>
                  </a:cubicBezTo>
                  <a:cubicBezTo>
                    <a:pt x="15820" y="15606"/>
                    <a:pt x="20043" y="16388"/>
                    <a:pt x="24283" y="16388"/>
                  </a:cubicBezTo>
                  <a:cubicBezTo>
                    <a:pt x="26754" y="16388"/>
                    <a:pt x="29231" y="16122"/>
                    <a:pt x="31670" y="15589"/>
                  </a:cubicBezTo>
                  <a:cubicBezTo>
                    <a:pt x="34258" y="12601"/>
                    <a:pt x="37030" y="9397"/>
                    <a:pt x="39772" y="6562"/>
                  </a:cubicBezTo>
                  <a:cubicBezTo>
                    <a:pt x="37400" y="4529"/>
                    <a:pt x="35182" y="2342"/>
                    <a:pt x="330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33;p35">
              <a:extLst>
                <a:ext uri="{FF2B5EF4-FFF2-40B4-BE49-F238E27FC236}">
                  <a16:creationId xmlns:a16="http://schemas.microsoft.com/office/drawing/2014/main" id="{9D052953-7E07-0726-28A0-68CA74AA03E8}"/>
                </a:ext>
              </a:extLst>
            </p:cNvPr>
            <p:cNvSpPr/>
            <p:nvPr/>
          </p:nvSpPr>
          <p:spPr>
            <a:xfrm>
              <a:off x="6904054" y="1972213"/>
              <a:ext cx="72390" cy="203821"/>
            </a:xfrm>
            <a:custGeom>
              <a:avLst/>
              <a:gdLst/>
              <a:ahLst/>
              <a:cxnLst/>
              <a:rect l="l" t="t" r="r" b="b"/>
              <a:pathLst>
                <a:path w="3606" h="10153" extrusionOk="0">
                  <a:moveTo>
                    <a:pt x="1633" y="0"/>
                  </a:moveTo>
                  <a:lnTo>
                    <a:pt x="1" y="8688"/>
                  </a:lnTo>
                  <a:cubicBezTo>
                    <a:pt x="155" y="9242"/>
                    <a:pt x="555" y="9735"/>
                    <a:pt x="1079" y="9982"/>
                  </a:cubicBezTo>
                  <a:cubicBezTo>
                    <a:pt x="1327" y="10098"/>
                    <a:pt x="1586" y="10153"/>
                    <a:pt x="1839" y="10153"/>
                  </a:cubicBezTo>
                  <a:cubicBezTo>
                    <a:pt x="2655" y="10153"/>
                    <a:pt x="3417" y="9588"/>
                    <a:pt x="3605" y="8718"/>
                  </a:cubicBezTo>
                  <a:lnTo>
                    <a:pt x="16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34;p35">
              <a:extLst>
                <a:ext uri="{FF2B5EF4-FFF2-40B4-BE49-F238E27FC236}">
                  <a16:creationId xmlns:a16="http://schemas.microsoft.com/office/drawing/2014/main" id="{0EC3E54F-8583-2D78-3A20-4685D16926A9}"/>
                </a:ext>
              </a:extLst>
            </p:cNvPr>
            <p:cNvSpPr/>
            <p:nvPr/>
          </p:nvSpPr>
          <p:spPr>
            <a:xfrm>
              <a:off x="7082756" y="2186986"/>
              <a:ext cx="71768" cy="140405"/>
            </a:xfrm>
            <a:custGeom>
              <a:avLst/>
              <a:gdLst/>
              <a:ahLst/>
              <a:cxnLst/>
              <a:rect l="l" t="t" r="r" b="b"/>
              <a:pathLst>
                <a:path w="3575" h="6994" fill="none" extrusionOk="0">
                  <a:moveTo>
                    <a:pt x="1" y="6994"/>
                  </a:moveTo>
                  <a:cubicBezTo>
                    <a:pt x="2126" y="5423"/>
                    <a:pt x="3420" y="2989"/>
                    <a:pt x="3574" y="370"/>
                  </a:cubicBezTo>
                  <a:cubicBezTo>
                    <a:pt x="3574" y="216"/>
                    <a:pt x="3513" y="1"/>
                    <a:pt x="3359" y="1"/>
                  </a:cubicBezTo>
                </a:path>
              </a:pathLst>
            </a:custGeom>
            <a:noFill/>
            <a:ln w="138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35;p35">
              <a:extLst>
                <a:ext uri="{FF2B5EF4-FFF2-40B4-BE49-F238E27FC236}">
                  <a16:creationId xmlns:a16="http://schemas.microsoft.com/office/drawing/2014/main" id="{9C82B707-466C-8388-C5E5-D8913B5B3EA4}"/>
                </a:ext>
              </a:extLst>
            </p:cNvPr>
            <p:cNvSpPr/>
            <p:nvPr/>
          </p:nvSpPr>
          <p:spPr>
            <a:xfrm>
              <a:off x="7292999" y="2264073"/>
              <a:ext cx="348823" cy="136068"/>
            </a:xfrm>
            <a:custGeom>
              <a:avLst/>
              <a:gdLst/>
              <a:ahLst/>
              <a:cxnLst/>
              <a:rect l="l" t="t" r="r" b="b"/>
              <a:pathLst>
                <a:path w="17376" h="6778" fill="none" extrusionOk="0">
                  <a:moveTo>
                    <a:pt x="0" y="6778"/>
                  </a:moveTo>
                  <a:cubicBezTo>
                    <a:pt x="185" y="5453"/>
                    <a:pt x="1202" y="4467"/>
                    <a:pt x="2280" y="3697"/>
                  </a:cubicBezTo>
                  <a:cubicBezTo>
                    <a:pt x="6685" y="555"/>
                    <a:pt x="12415" y="0"/>
                    <a:pt x="17375" y="2187"/>
                  </a:cubicBezTo>
                </a:path>
              </a:pathLst>
            </a:custGeom>
            <a:noFill/>
            <a:ln w="138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36;p35">
              <a:extLst>
                <a:ext uri="{FF2B5EF4-FFF2-40B4-BE49-F238E27FC236}">
                  <a16:creationId xmlns:a16="http://schemas.microsoft.com/office/drawing/2014/main" id="{EAD441A8-EFAB-58BA-4715-C910E51CF4A3}"/>
                </a:ext>
              </a:extLst>
            </p:cNvPr>
            <p:cNvSpPr/>
            <p:nvPr/>
          </p:nvSpPr>
          <p:spPr>
            <a:xfrm>
              <a:off x="7326378" y="2117511"/>
              <a:ext cx="300583" cy="103928"/>
            </a:xfrm>
            <a:custGeom>
              <a:avLst/>
              <a:gdLst/>
              <a:ahLst/>
              <a:cxnLst/>
              <a:rect l="l" t="t" r="r" b="b"/>
              <a:pathLst>
                <a:path w="14973" h="5177" fill="none" extrusionOk="0">
                  <a:moveTo>
                    <a:pt x="1" y="2650"/>
                  </a:moveTo>
                  <a:cubicBezTo>
                    <a:pt x="1942" y="4468"/>
                    <a:pt x="4745" y="5176"/>
                    <a:pt x="7364" y="4776"/>
                  </a:cubicBezTo>
                  <a:cubicBezTo>
                    <a:pt x="9982" y="4314"/>
                    <a:pt x="12354" y="2989"/>
                    <a:pt x="14141" y="1017"/>
                  </a:cubicBezTo>
                  <a:cubicBezTo>
                    <a:pt x="14449" y="709"/>
                    <a:pt x="14727" y="370"/>
                    <a:pt x="14973" y="1"/>
                  </a:cubicBezTo>
                </a:path>
              </a:pathLst>
            </a:custGeom>
            <a:noFill/>
            <a:ln w="138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537;p35">
              <a:extLst>
                <a:ext uri="{FF2B5EF4-FFF2-40B4-BE49-F238E27FC236}">
                  <a16:creationId xmlns:a16="http://schemas.microsoft.com/office/drawing/2014/main" id="{0270DC77-3073-450D-5023-3F74CA2FC8D9}"/>
                </a:ext>
              </a:extLst>
            </p:cNvPr>
            <p:cNvGrpSpPr/>
            <p:nvPr/>
          </p:nvGrpSpPr>
          <p:grpSpPr>
            <a:xfrm>
              <a:off x="4937579" y="2295981"/>
              <a:ext cx="831256" cy="799786"/>
              <a:chOff x="4415716" y="2906519"/>
              <a:chExt cx="831256" cy="799786"/>
            </a:xfrm>
          </p:grpSpPr>
          <p:sp>
            <p:nvSpPr>
              <p:cNvPr id="114" name="Google Shape;538;p35">
                <a:extLst>
                  <a:ext uri="{FF2B5EF4-FFF2-40B4-BE49-F238E27FC236}">
                    <a16:creationId xmlns:a16="http://schemas.microsoft.com/office/drawing/2014/main" id="{E25462F2-64C2-BC67-9836-AE096342FF31}"/>
                  </a:ext>
                </a:extLst>
              </p:cNvPr>
              <p:cNvSpPr/>
              <p:nvPr/>
            </p:nvSpPr>
            <p:spPr>
              <a:xfrm>
                <a:off x="4415716" y="2906519"/>
                <a:ext cx="831256" cy="799786"/>
              </a:xfrm>
              <a:custGeom>
                <a:avLst/>
                <a:gdLst/>
                <a:ahLst/>
                <a:cxnLst/>
                <a:rect l="l" t="t" r="r" b="b"/>
                <a:pathLst>
                  <a:path w="29267" h="28159" extrusionOk="0">
                    <a:moveTo>
                      <a:pt x="15167" y="1"/>
                    </a:moveTo>
                    <a:cubicBezTo>
                      <a:pt x="11512" y="1"/>
                      <a:pt x="7914" y="1432"/>
                      <a:pt x="5237" y="4129"/>
                    </a:cubicBezTo>
                    <a:cubicBezTo>
                      <a:pt x="1202" y="8134"/>
                      <a:pt x="0" y="14203"/>
                      <a:pt x="2187" y="19471"/>
                    </a:cubicBezTo>
                    <a:cubicBezTo>
                      <a:pt x="4344" y="24708"/>
                      <a:pt x="9489" y="28158"/>
                      <a:pt x="15188" y="28158"/>
                    </a:cubicBezTo>
                    <a:cubicBezTo>
                      <a:pt x="15527" y="28158"/>
                      <a:pt x="15866" y="28158"/>
                      <a:pt x="16205" y="28097"/>
                    </a:cubicBezTo>
                    <a:lnTo>
                      <a:pt x="16205" y="28158"/>
                    </a:lnTo>
                    <a:lnTo>
                      <a:pt x="29267" y="28158"/>
                    </a:lnTo>
                    <a:lnTo>
                      <a:pt x="29267" y="15096"/>
                    </a:lnTo>
                    <a:lnTo>
                      <a:pt x="29205" y="15096"/>
                    </a:lnTo>
                    <a:cubicBezTo>
                      <a:pt x="29236" y="14757"/>
                      <a:pt x="29267" y="14418"/>
                      <a:pt x="29267" y="14079"/>
                    </a:cubicBezTo>
                    <a:cubicBezTo>
                      <a:pt x="29267" y="8380"/>
                      <a:pt x="25816" y="3235"/>
                      <a:pt x="20548" y="1079"/>
                    </a:cubicBezTo>
                    <a:cubicBezTo>
                      <a:pt x="18811" y="353"/>
                      <a:pt x="16982" y="1"/>
                      <a:pt x="15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39;p35">
                <a:extLst>
                  <a:ext uri="{FF2B5EF4-FFF2-40B4-BE49-F238E27FC236}">
                    <a16:creationId xmlns:a16="http://schemas.microsoft.com/office/drawing/2014/main" id="{4CF72B8A-0264-990F-F764-8388D12D3244}"/>
                  </a:ext>
                </a:extLst>
              </p:cNvPr>
              <p:cNvSpPr/>
              <p:nvPr/>
            </p:nvSpPr>
            <p:spPr>
              <a:xfrm>
                <a:off x="4555274" y="3005202"/>
                <a:ext cx="126191" cy="109489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5454" fill="none" extrusionOk="0">
                    <a:moveTo>
                      <a:pt x="6285" y="0"/>
                    </a:moveTo>
                    <a:cubicBezTo>
                      <a:pt x="3636" y="1017"/>
                      <a:pt x="1387" y="2958"/>
                      <a:pt x="0" y="5453"/>
                    </a:cubicBezTo>
                  </a:path>
                </a:pathLst>
              </a:custGeom>
              <a:solidFill>
                <a:schemeClr val="accent6"/>
              </a:solidFill>
              <a:ln w="238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40;p35">
                <a:extLst>
                  <a:ext uri="{FF2B5EF4-FFF2-40B4-BE49-F238E27FC236}">
                    <a16:creationId xmlns:a16="http://schemas.microsoft.com/office/drawing/2014/main" id="{D1B5F311-D71B-B02C-B035-4B4E6206A3C6}"/>
                  </a:ext>
                </a:extLst>
              </p:cNvPr>
              <p:cNvSpPr/>
              <p:nvPr/>
            </p:nvSpPr>
            <p:spPr>
              <a:xfrm>
                <a:off x="4605547" y="3085877"/>
                <a:ext cx="641385" cy="620396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21843" extrusionOk="0">
                    <a:moveTo>
                      <a:pt x="20210" y="0"/>
                    </a:moveTo>
                    <a:cubicBezTo>
                      <a:pt x="19655" y="3204"/>
                      <a:pt x="18330" y="6223"/>
                      <a:pt x="16328" y="8842"/>
                    </a:cubicBezTo>
                    <a:cubicBezTo>
                      <a:pt x="12292" y="14264"/>
                      <a:pt x="6501" y="17714"/>
                      <a:pt x="0" y="19008"/>
                    </a:cubicBezTo>
                    <a:cubicBezTo>
                      <a:pt x="2434" y="20856"/>
                      <a:pt x="5422" y="21842"/>
                      <a:pt x="8472" y="21842"/>
                    </a:cubicBezTo>
                    <a:cubicBezTo>
                      <a:pt x="8811" y="21842"/>
                      <a:pt x="9150" y="21842"/>
                      <a:pt x="9489" y="21812"/>
                    </a:cubicBezTo>
                    <a:lnTo>
                      <a:pt x="9489" y="21842"/>
                    </a:lnTo>
                    <a:lnTo>
                      <a:pt x="22551" y="21842"/>
                    </a:lnTo>
                    <a:lnTo>
                      <a:pt x="22551" y="8780"/>
                    </a:lnTo>
                    <a:lnTo>
                      <a:pt x="22520" y="8780"/>
                    </a:lnTo>
                    <a:cubicBezTo>
                      <a:pt x="22551" y="8441"/>
                      <a:pt x="22582" y="8102"/>
                      <a:pt x="22582" y="7763"/>
                    </a:cubicBezTo>
                    <a:cubicBezTo>
                      <a:pt x="22582" y="4991"/>
                      <a:pt x="21750" y="2280"/>
                      <a:pt x="20210" y="0"/>
                    </a:cubicBezTo>
                    <a:close/>
                  </a:path>
                </a:pathLst>
              </a:custGeom>
              <a:solidFill>
                <a:srgbClr val="2D1A14">
                  <a:alpha val="7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7998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03F7EF6-B647-4631-8EF8-6E6BFC6F1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2" name="Sous-titre 1">
            <a:extLst>
              <a:ext uri="{FF2B5EF4-FFF2-40B4-BE49-F238E27FC236}">
                <a16:creationId xmlns:a16="http://schemas.microsoft.com/office/drawing/2014/main" id="{4A440A38-0433-7A73-5C53-3AA51F27A776}"/>
              </a:ext>
            </a:extLst>
          </p:cNvPr>
          <p:cNvSpPr txBox="1">
            <a:spLocks/>
          </p:cNvSpPr>
          <p:nvPr/>
        </p:nvSpPr>
        <p:spPr>
          <a:xfrm>
            <a:off x="1153050" y="1894261"/>
            <a:ext cx="3856300" cy="285916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r-CA" b="1"/>
              <a:t>Josée Gaudet</a:t>
            </a:r>
          </a:p>
          <a:p>
            <a:pPr marL="0" indent="0">
              <a:buClrTx/>
              <a:buNone/>
            </a:pPr>
            <a:r>
              <a:rPr lang="fr-CA"/>
              <a:t>Mentor en pédagogie active et inclusive</a:t>
            </a:r>
          </a:p>
          <a:p>
            <a:pPr marL="0" indent="0">
              <a:buClrTx/>
              <a:buNone/>
            </a:pPr>
            <a:r>
              <a:rPr lang="fr-CA"/>
              <a:t>District scolaire francophone Nord-Est</a:t>
            </a:r>
          </a:p>
          <a:p>
            <a:pPr>
              <a:buClrTx/>
            </a:pPr>
            <a:endParaRPr lang="fr-CA"/>
          </a:p>
          <a:p>
            <a:pPr>
              <a:buClrTx/>
            </a:pPr>
            <a:endParaRPr lang="fr-CA"/>
          </a:p>
          <a:p>
            <a:pPr marL="0" indent="0">
              <a:buClrTx/>
              <a:buNone/>
            </a:pPr>
            <a:r>
              <a:rPr lang="fr-CA" b="1"/>
              <a:t>Sonia Levesque</a:t>
            </a:r>
          </a:p>
          <a:p>
            <a:pPr marL="0" indent="0">
              <a:buClrTx/>
              <a:buNone/>
            </a:pPr>
            <a:r>
              <a:rPr lang="fr-CA"/>
              <a:t>Mentor en pédagogie active et inclusive</a:t>
            </a:r>
          </a:p>
          <a:p>
            <a:pPr marL="0" indent="0">
              <a:buClrTx/>
              <a:buNone/>
            </a:pPr>
            <a:r>
              <a:rPr lang="fr-CA"/>
              <a:t>District scolaire francophone Nord-Est</a:t>
            </a:r>
          </a:p>
          <a:p>
            <a:pPr>
              <a:buClrTx/>
            </a:pPr>
            <a:endParaRPr lang="fr-CA"/>
          </a:p>
          <a:p>
            <a:pPr>
              <a:buClrTx/>
            </a:pPr>
            <a:endParaRPr lang="fr-CA"/>
          </a:p>
          <a:p>
            <a:pPr>
              <a:buClrTx/>
            </a:pPr>
            <a:endParaRPr lang="fr-CA"/>
          </a:p>
        </p:txBody>
      </p:sp>
      <p:pic>
        <p:nvPicPr>
          <p:cNvPr id="3" name="Image 2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81263A95-F95D-1277-3B0A-B7F51CDE7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25" y="1852939"/>
            <a:ext cx="672927" cy="100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36FD2F8A-FF0D-0DEF-6D3F-405285A15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25" y="3242628"/>
            <a:ext cx="670319" cy="1009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01528D9F-61BB-B784-493E-D9B1CEEE5038}"/>
              </a:ext>
            </a:extLst>
          </p:cNvPr>
          <p:cNvSpPr txBox="1">
            <a:spLocks/>
          </p:cNvSpPr>
          <p:nvPr/>
        </p:nvSpPr>
        <p:spPr>
          <a:xfrm>
            <a:off x="5809679" y="1917991"/>
            <a:ext cx="3552600" cy="913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23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500"/>
              <a:buNone/>
            </a:pPr>
            <a:r>
              <a:rPr lang="fr-CA" sz="1500" b="1" err="1">
                <a:sym typeface="Questrial"/>
              </a:rPr>
              <a:t>Lindsie</a:t>
            </a:r>
            <a:r>
              <a:rPr lang="fr-CA" sz="1500" b="1">
                <a:sym typeface="Questrial"/>
              </a:rPr>
              <a:t> Violette Tardif</a:t>
            </a:r>
          </a:p>
          <a:p>
            <a:pPr marL="457200" indent="-323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500"/>
              <a:buNone/>
            </a:pPr>
            <a:r>
              <a:rPr lang="fr-CA" sz="1500">
                <a:sym typeface="Questrial"/>
              </a:rPr>
              <a:t>Leadeur pédagogique</a:t>
            </a:r>
          </a:p>
          <a:p>
            <a:pPr marL="457200" indent="-3238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500"/>
              <a:buNone/>
            </a:pPr>
            <a:r>
              <a:rPr lang="fr-CA" sz="1500">
                <a:sym typeface="Questrial"/>
              </a:rPr>
              <a:t>District scolaire francophone Sud</a:t>
            </a:r>
          </a:p>
          <a:p>
            <a:pPr>
              <a:buClrTx/>
            </a:pPr>
            <a:endParaRPr lang="fr-CA"/>
          </a:p>
        </p:txBody>
      </p:sp>
      <p:pic>
        <p:nvPicPr>
          <p:cNvPr id="7" name="Image 6" descr="Une image contenant art, dessin, Graphique, clipart&#10;&#10;Description générée automatiquement">
            <a:extLst>
              <a:ext uri="{FF2B5EF4-FFF2-40B4-BE49-F238E27FC236}">
                <a16:creationId xmlns:a16="http://schemas.microsoft.com/office/drawing/2014/main" id="{6B1FB9A9-4E17-6DAC-570C-C8869416E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586" y="1785911"/>
            <a:ext cx="739873" cy="739873"/>
          </a:xfrm>
          <a:prstGeom prst="rect">
            <a:avLst/>
          </a:prstGeom>
        </p:spPr>
      </p:pic>
      <p:pic>
        <p:nvPicPr>
          <p:cNvPr id="8" name="Image 7" descr="Une image contenant Visage humain, personne, sourire, lèvre&#10;&#10;Description générée automatiquement">
            <a:extLst>
              <a:ext uri="{FF2B5EF4-FFF2-40B4-BE49-F238E27FC236}">
                <a16:creationId xmlns:a16="http://schemas.microsoft.com/office/drawing/2014/main" id="{62272093-EEE9-0583-C3CB-9F28FBD54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0339" y="1747800"/>
            <a:ext cx="863709" cy="863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A091418A-9FDA-2628-3502-FD4DDE35E3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1041" y="3148812"/>
            <a:ext cx="902303" cy="90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F3DDFC36-A4CC-ADE4-D242-5163715029B5}"/>
              </a:ext>
            </a:extLst>
          </p:cNvPr>
          <p:cNvSpPr txBox="1">
            <a:spLocks/>
          </p:cNvSpPr>
          <p:nvPr/>
        </p:nvSpPr>
        <p:spPr>
          <a:xfrm>
            <a:off x="5809679" y="3240951"/>
            <a:ext cx="3703035" cy="9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r>
              <a:rPr lang="fr-CA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Sylvie </a:t>
            </a:r>
            <a:r>
              <a:rPr lang="fr-CA" b="1" kern="1200" err="1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LeBel</a:t>
            </a:r>
            <a:endParaRPr lang="fr-CA" b="1" kern="1200">
              <a:solidFill>
                <a:schemeClr val="tx1"/>
              </a:solidFill>
              <a:latin typeface="+mn-lt"/>
              <a:ea typeface="+mn-ea"/>
              <a:cs typeface="+mn-cs"/>
              <a:sym typeface="Arial"/>
            </a:endParaRPr>
          </a:p>
          <a:p>
            <a:r>
              <a:rPr lang="fr-CA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Agente pédagogique provinciale</a:t>
            </a:r>
          </a:p>
          <a:p>
            <a:r>
              <a:rPr lang="fr-CA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rPr>
              <a:t>MÉDPE</a:t>
            </a:r>
          </a:p>
          <a:p>
            <a:endParaRPr lang="fr-CA"/>
          </a:p>
        </p:txBody>
      </p:sp>
      <p:pic>
        <p:nvPicPr>
          <p:cNvPr id="12" name="Image 11" descr="Une image contenant texte, Graphique, Police, logo&#10;&#10;Description générée automatiquement">
            <a:extLst>
              <a:ext uri="{FF2B5EF4-FFF2-40B4-BE49-F238E27FC236}">
                <a16:creationId xmlns:a16="http://schemas.microsoft.com/office/drawing/2014/main" id="{CC0A78A3-9CF4-FD9D-18CB-AA64C7787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7542" y="1573876"/>
            <a:ext cx="991928" cy="688231"/>
          </a:xfrm>
          <a:prstGeom prst="rect">
            <a:avLst/>
          </a:prstGeom>
        </p:spPr>
      </p:pic>
      <p:pic>
        <p:nvPicPr>
          <p:cNvPr id="13" name="Image 12" descr="Une image contenant texte, Graphique, Police, logo&#10;&#10;Description générée automatiquement">
            <a:extLst>
              <a:ext uri="{FF2B5EF4-FFF2-40B4-BE49-F238E27FC236}">
                <a16:creationId xmlns:a16="http://schemas.microsoft.com/office/drawing/2014/main" id="{CC9A276B-D84D-1029-99CE-EB3F7D704C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7542" y="2881393"/>
            <a:ext cx="991928" cy="688231"/>
          </a:xfrm>
          <a:prstGeom prst="rect">
            <a:avLst/>
          </a:prstGeom>
        </p:spPr>
      </p:pic>
      <p:sp>
        <p:nvSpPr>
          <p:cNvPr id="14" name="Titre 3">
            <a:extLst>
              <a:ext uri="{FF2B5EF4-FFF2-40B4-BE49-F238E27FC236}">
                <a16:creationId xmlns:a16="http://schemas.microsoft.com/office/drawing/2014/main" id="{BF9A72C5-C2A5-1CA4-19F7-C85AE1F55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00" y="390073"/>
            <a:ext cx="7712700" cy="577800"/>
          </a:xfrm>
        </p:spPr>
        <p:txBody>
          <a:bodyPr>
            <a:normAutofit/>
          </a:bodyPr>
          <a:lstStyle/>
          <a:p>
            <a:r>
              <a:rPr lang="fr-CA" sz="3200">
                <a:latin typeface="Montserrat Medium"/>
              </a:rPr>
              <a:t>Équipe d’animation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A44DF40-9CDB-5ED7-DB11-7DD966E480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6495" y="3077602"/>
            <a:ext cx="1181905" cy="5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3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5" name="Espace réservé du contenu 4" descr="Une image contenant texte, ventilateur, périphérique&#10;&#10;Description générée automatiquement">
            <a:extLst>
              <a:ext uri="{FF2B5EF4-FFF2-40B4-BE49-F238E27FC236}">
                <a16:creationId xmlns:a16="http://schemas.microsoft.com/office/drawing/2014/main" id="{58F0A080-FD59-42D9-B58F-8AE2E9D61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2" name="Google Shape;563;p37">
            <a:extLst>
              <a:ext uri="{FF2B5EF4-FFF2-40B4-BE49-F238E27FC236}">
                <a16:creationId xmlns:a16="http://schemas.microsoft.com/office/drawing/2014/main" id="{8F386F14-696B-05F0-D254-DDCC67A058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5700" y="390073"/>
            <a:ext cx="77127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latin typeface="Montserrat Medium"/>
                <a:sym typeface="Arial"/>
              </a:rPr>
              <a:t>Intentions de l’atelier : </a:t>
            </a:r>
            <a:endParaRPr sz="3200">
              <a:latin typeface="Montserrat Medium"/>
              <a:sym typeface="Montserrat Medium"/>
            </a:endParaRPr>
          </a:p>
        </p:txBody>
      </p:sp>
      <p:sp>
        <p:nvSpPr>
          <p:cNvPr id="3" name="Google Shape;565;p37">
            <a:extLst>
              <a:ext uri="{FF2B5EF4-FFF2-40B4-BE49-F238E27FC236}">
                <a16:creationId xmlns:a16="http://schemas.microsoft.com/office/drawing/2014/main" id="{050EF8DD-C1BD-270A-05D8-153226BF19DF}"/>
              </a:ext>
            </a:extLst>
          </p:cNvPr>
          <p:cNvSpPr txBox="1">
            <a:spLocks/>
          </p:cNvSpPr>
          <p:nvPr/>
        </p:nvSpPr>
        <p:spPr>
          <a:xfrm>
            <a:off x="2622619" y="1098502"/>
            <a:ext cx="5159941" cy="25472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sz="2000"/>
              <a:t>Activer une réflexion sur l’évaluation en cours d’apprentissage, dans un contexte de développement de compétences. 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ts val="1100"/>
            </a:pPr>
            <a:endParaRPr lang="en" sz="2000"/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sz="2000"/>
              <a:t>Partager des pratiques évaluatives et des outils qui stimulent l’apprentissage continu.</a:t>
            </a:r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ts val="1100"/>
            </a:pPr>
            <a:endParaRPr lang="en" sz="2000"/>
          </a:p>
          <a:p>
            <a:pPr marL="285750" indent="-28575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" sz="2000"/>
              <a:t>Revenir sur les rôles des personnes enseignantes et apprenantes.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</a:pPr>
            <a:endParaRPr lang="en"/>
          </a:p>
        </p:txBody>
      </p:sp>
      <p:pic>
        <p:nvPicPr>
          <p:cNvPr id="6" name="Image 5" descr="Une image contenant capture d’écran, Graphique, Carmin, symbole&#10;&#10;Description générée automatiquement">
            <a:extLst>
              <a:ext uri="{FF2B5EF4-FFF2-40B4-BE49-F238E27FC236}">
                <a16:creationId xmlns:a16="http://schemas.microsoft.com/office/drawing/2014/main" id="{0705B76C-81BC-0CB9-98EA-29B400CFA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0272" y="1218415"/>
            <a:ext cx="962335" cy="11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0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8"/>
          <p:cNvSpPr/>
          <p:nvPr/>
        </p:nvSpPr>
        <p:spPr>
          <a:xfrm rot="-10490274">
            <a:off x="4240649" y="-1394007"/>
            <a:ext cx="4372265" cy="3000231"/>
          </a:xfrm>
          <a:custGeom>
            <a:avLst/>
            <a:gdLst/>
            <a:ahLst/>
            <a:cxnLst/>
            <a:rect l="l" t="t" r="r" b="b"/>
            <a:pathLst>
              <a:path w="198181" h="135991" extrusionOk="0">
                <a:moveTo>
                  <a:pt x="169010" y="0"/>
                </a:moveTo>
                <a:cubicBezTo>
                  <a:pt x="164083" y="0"/>
                  <a:pt x="159173" y="1741"/>
                  <a:pt x="154936" y="4346"/>
                </a:cubicBezTo>
                <a:cubicBezTo>
                  <a:pt x="149646" y="7599"/>
                  <a:pt x="145243" y="11937"/>
                  <a:pt x="141299" y="16636"/>
                </a:cubicBezTo>
                <a:cubicBezTo>
                  <a:pt x="131836" y="27940"/>
                  <a:pt x="124738" y="41610"/>
                  <a:pt x="111857" y="49266"/>
                </a:cubicBezTo>
                <a:cubicBezTo>
                  <a:pt x="106891" y="52200"/>
                  <a:pt x="101198" y="53265"/>
                  <a:pt x="95392" y="53265"/>
                </a:cubicBezTo>
                <a:cubicBezTo>
                  <a:pt x="91247" y="53265"/>
                  <a:pt x="87043" y="52722"/>
                  <a:pt x="83005" y="51928"/>
                </a:cubicBezTo>
                <a:cubicBezTo>
                  <a:pt x="73673" y="50096"/>
                  <a:pt x="64049" y="48436"/>
                  <a:pt x="54875" y="48436"/>
                </a:cubicBezTo>
                <a:cubicBezTo>
                  <a:pt x="39369" y="48436"/>
                  <a:pt x="25146" y="53176"/>
                  <a:pt x="15773" y="69837"/>
                </a:cubicBezTo>
                <a:cubicBezTo>
                  <a:pt x="0" y="97867"/>
                  <a:pt x="19256" y="134013"/>
                  <a:pt x="51492" y="135919"/>
                </a:cubicBezTo>
                <a:cubicBezTo>
                  <a:pt x="52285" y="135967"/>
                  <a:pt x="53081" y="135991"/>
                  <a:pt x="53879" y="135991"/>
                </a:cubicBezTo>
                <a:cubicBezTo>
                  <a:pt x="62381" y="135991"/>
                  <a:pt x="71063" y="133241"/>
                  <a:pt x="76860" y="127112"/>
                </a:cubicBezTo>
                <a:cubicBezTo>
                  <a:pt x="83498" y="120113"/>
                  <a:pt x="85240" y="110321"/>
                  <a:pt x="90103" y="102270"/>
                </a:cubicBezTo>
                <a:cubicBezTo>
                  <a:pt x="95262" y="93858"/>
                  <a:pt x="103346" y="87680"/>
                  <a:pt x="112810" y="84887"/>
                </a:cubicBezTo>
                <a:cubicBezTo>
                  <a:pt x="116174" y="83903"/>
                  <a:pt x="119516" y="83544"/>
                  <a:pt x="122850" y="83544"/>
                </a:cubicBezTo>
                <a:cubicBezTo>
                  <a:pt x="131761" y="83544"/>
                  <a:pt x="140616" y="86103"/>
                  <a:pt x="149679" y="86103"/>
                </a:cubicBezTo>
                <a:cubicBezTo>
                  <a:pt x="149732" y="86103"/>
                  <a:pt x="149785" y="86103"/>
                  <a:pt x="149839" y="86103"/>
                </a:cubicBezTo>
                <a:cubicBezTo>
                  <a:pt x="173944" y="86103"/>
                  <a:pt x="192109" y="63872"/>
                  <a:pt x="195552" y="41413"/>
                </a:cubicBezTo>
                <a:cubicBezTo>
                  <a:pt x="198181" y="24161"/>
                  <a:pt x="191904" y="3886"/>
                  <a:pt x="172681" y="337"/>
                </a:cubicBezTo>
                <a:cubicBezTo>
                  <a:pt x="171463" y="108"/>
                  <a:pt x="170236" y="0"/>
                  <a:pt x="169010" y="0"/>
                </a:cubicBezTo>
                <a:close/>
              </a:path>
            </a:pathLst>
          </a:custGeom>
          <a:solidFill>
            <a:srgbClr val="FF610D">
              <a:alpha val="11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38"/>
          <p:cNvGrpSpPr/>
          <p:nvPr/>
        </p:nvGrpSpPr>
        <p:grpSpPr>
          <a:xfrm>
            <a:off x="6179309" y="1565033"/>
            <a:ext cx="157828" cy="157828"/>
            <a:chOff x="1107009" y="3248120"/>
            <a:chExt cx="157828" cy="157828"/>
          </a:xfrm>
        </p:grpSpPr>
        <p:sp>
          <p:nvSpPr>
            <p:cNvPr id="595" name="Google Shape;595;p38"/>
            <p:cNvSpPr/>
            <p:nvPr/>
          </p:nvSpPr>
          <p:spPr>
            <a:xfrm>
              <a:off x="1185548" y="3248120"/>
              <a:ext cx="21" cy="157828"/>
            </a:xfrm>
            <a:custGeom>
              <a:avLst/>
              <a:gdLst/>
              <a:ahLst/>
              <a:cxnLst/>
              <a:rect l="l" t="t" r="r" b="b"/>
              <a:pathLst>
                <a:path w="1" h="7395" fill="none" extrusionOk="0">
                  <a:moveTo>
                    <a:pt x="1" y="1"/>
                  </a:moveTo>
                  <a:lnTo>
                    <a:pt x="1" y="7394"/>
                  </a:lnTo>
                </a:path>
              </a:pathLst>
            </a:custGeom>
            <a:noFill/>
            <a:ln w="156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8"/>
            <p:cNvSpPr/>
            <p:nvPr/>
          </p:nvSpPr>
          <p:spPr>
            <a:xfrm>
              <a:off x="1107009" y="3326681"/>
              <a:ext cx="157828" cy="21"/>
            </a:xfrm>
            <a:custGeom>
              <a:avLst/>
              <a:gdLst/>
              <a:ahLst/>
              <a:cxnLst/>
              <a:rect l="l" t="t" r="r" b="b"/>
              <a:pathLst>
                <a:path w="7395" h="1" fill="none" extrusionOk="0">
                  <a:moveTo>
                    <a:pt x="7394" y="0"/>
                  </a:moveTo>
                  <a:lnTo>
                    <a:pt x="0" y="0"/>
                  </a:lnTo>
                </a:path>
              </a:pathLst>
            </a:custGeom>
            <a:noFill/>
            <a:ln w="156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Image 4">
            <a:extLst>
              <a:ext uri="{FF2B5EF4-FFF2-40B4-BE49-F238E27FC236}">
                <a16:creationId xmlns:a16="http://schemas.microsoft.com/office/drawing/2014/main" id="{CE9C79F7-2DD6-B388-79D4-7E9304A93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7" y="0"/>
            <a:ext cx="8949666" cy="50972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F04429-A817-FAC9-99D6-F63C33795127}"/>
              </a:ext>
            </a:extLst>
          </p:cNvPr>
          <p:cNvSpPr/>
          <p:nvPr/>
        </p:nvSpPr>
        <p:spPr>
          <a:xfrm>
            <a:off x="194873" y="3695075"/>
            <a:ext cx="3260360" cy="689547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107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510E1F-F13A-4935-A9B6-3107A7FA1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Google Shape;795;p42">
            <a:extLst>
              <a:ext uri="{FF2B5EF4-FFF2-40B4-BE49-F238E27FC236}">
                <a16:creationId xmlns:a16="http://schemas.microsoft.com/office/drawing/2014/main" id="{5AFAC647-1162-F41A-F21F-3F4D6DE3DCD1}"/>
              </a:ext>
            </a:extLst>
          </p:cNvPr>
          <p:cNvSpPr txBox="1">
            <a:spLocks/>
          </p:cNvSpPr>
          <p:nvPr/>
        </p:nvSpPr>
        <p:spPr>
          <a:xfrm>
            <a:off x="715700" y="390072"/>
            <a:ext cx="7712700" cy="8936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latin typeface="Montserrat Medium"/>
              </a:rPr>
              <a:t>Compétence socio-affective</a:t>
            </a:r>
            <a:br>
              <a:rPr lang="en"/>
            </a:br>
            <a:r>
              <a:rPr lang="fr-CA" sz="2000"/>
              <a:t>Composante interpersonnelle</a:t>
            </a:r>
            <a:endParaRPr lang="fr-CA"/>
          </a:p>
        </p:txBody>
      </p:sp>
      <p:grpSp>
        <p:nvGrpSpPr>
          <p:cNvPr id="4" name="Google Shape;2019;p66">
            <a:extLst>
              <a:ext uri="{FF2B5EF4-FFF2-40B4-BE49-F238E27FC236}">
                <a16:creationId xmlns:a16="http://schemas.microsoft.com/office/drawing/2014/main" id="{8073754B-939E-366D-C459-2D0E0482A5E4}"/>
              </a:ext>
            </a:extLst>
          </p:cNvPr>
          <p:cNvGrpSpPr/>
          <p:nvPr/>
        </p:nvGrpSpPr>
        <p:grpSpPr>
          <a:xfrm>
            <a:off x="957249" y="2612364"/>
            <a:ext cx="1156741" cy="986028"/>
            <a:chOff x="7847483" y="2046873"/>
            <a:chExt cx="352911" cy="367066"/>
          </a:xfrm>
        </p:grpSpPr>
        <p:sp>
          <p:nvSpPr>
            <p:cNvPr id="5" name="Google Shape;2020;p66">
              <a:extLst>
                <a:ext uri="{FF2B5EF4-FFF2-40B4-BE49-F238E27FC236}">
                  <a16:creationId xmlns:a16="http://schemas.microsoft.com/office/drawing/2014/main" id="{57DE4938-47FD-2321-D300-3026BBD12E2A}"/>
                </a:ext>
              </a:extLst>
            </p:cNvPr>
            <p:cNvSpPr/>
            <p:nvPr/>
          </p:nvSpPr>
          <p:spPr>
            <a:xfrm>
              <a:off x="7990037" y="2046873"/>
              <a:ext cx="87483" cy="167789"/>
            </a:xfrm>
            <a:custGeom>
              <a:avLst/>
              <a:gdLst/>
              <a:ahLst/>
              <a:cxnLst/>
              <a:rect l="l" t="t" r="r" b="b"/>
              <a:pathLst>
                <a:path w="2645" h="5073" extrusionOk="0">
                  <a:moveTo>
                    <a:pt x="1001" y="0"/>
                  </a:moveTo>
                  <a:cubicBezTo>
                    <a:pt x="834" y="0"/>
                    <a:pt x="692" y="119"/>
                    <a:pt x="668" y="310"/>
                  </a:cubicBezTo>
                  <a:lnTo>
                    <a:pt x="668" y="334"/>
                  </a:lnTo>
                  <a:lnTo>
                    <a:pt x="668" y="582"/>
                  </a:lnTo>
                  <a:lnTo>
                    <a:pt x="668" y="582"/>
                  </a:lnTo>
                  <a:cubicBezTo>
                    <a:pt x="648" y="401"/>
                    <a:pt x="497" y="310"/>
                    <a:pt x="346" y="310"/>
                  </a:cubicBezTo>
                  <a:cubicBezTo>
                    <a:pt x="174" y="310"/>
                    <a:pt x="1" y="429"/>
                    <a:pt x="25" y="667"/>
                  </a:cubicBezTo>
                  <a:lnTo>
                    <a:pt x="25" y="3120"/>
                  </a:lnTo>
                  <a:lnTo>
                    <a:pt x="573" y="3691"/>
                  </a:lnTo>
                  <a:lnTo>
                    <a:pt x="573" y="5073"/>
                  </a:lnTo>
                  <a:lnTo>
                    <a:pt x="2097" y="5073"/>
                  </a:lnTo>
                  <a:lnTo>
                    <a:pt x="2097" y="3810"/>
                  </a:lnTo>
                  <a:lnTo>
                    <a:pt x="2597" y="3382"/>
                  </a:lnTo>
                  <a:cubicBezTo>
                    <a:pt x="2621" y="3358"/>
                    <a:pt x="2644" y="3310"/>
                    <a:pt x="2644" y="3263"/>
                  </a:cubicBezTo>
                  <a:lnTo>
                    <a:pt x="2644" y="1358"/>
                  </a:lnTo>
                  <a:lnTo>
                    <a:pt x="2621" y="1358"/>
                  </a:lnTo>
                  <a:cubicBezTo>
                    <a:pt x="2621" y="1167"/>
                    <a:pt x="2478" y="1024"/>
                    <a:pt x="2287" y="1024"/>
                  </a:cubicBezTo>
                  <a:cubicBezTo>
                    <a:pt x="2120" y="1024"/>
                    <a:pt x="1978" y="1143"/>
                    <a:pt x="1978" y="1334"/>
                  </a:cubicBezTo>
                  <a:lnTo>
                    <a:pt x="1978" y="810"/>
                  </a:lnTo>
                  <a:cubicBezTo>
                    <a:pt x="1978" y="643"/>
                    <a:pt x="1835" y="500"/>
                    <a:pt x="1644" y="476"/>
                  </a:cubicBezTo>
                  <a:cubicBezTo>
                    <a:pt x="1477" y="476"/>
                    <a:pt x="1335" y="619"/>
                    <a:pt x="1311" y="786"/>
                  </a:cubicBezTo>
                  <a:lnTo>
                    <a:pt x="1311" y="334"/>
                  </a:lnTo>
                  <a:cubicBezTo>
                    <a:pt x="1311" y="143"/>
                    <a:pt x="1168" y="0"/>
                    <a:pt x="1001" y="0"/>
                  </a:cubicBez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21;p66">
              <a:extLst>
                <a:ext uri="{FF2B5EF4-FFF2-40B4-BE49-F238E27FC236}">
                  <a16:creationId xmlns:a16="http://schemas.microsoft.com/office/drawing/2014/main" id="{6CB1B32F-984F-F61B-CED5-8EEAD37448CE}"/>
                </a:ext>
              </a:extLst>
            </p:cNvPr>
            <p:cNvSpPr/>
            <p:nvPr/>
          </p:nvSpPr>
          <p:spPr>
            <a:xfrm>
              <a:off x="8012098" y="2046873"/>
              <a:ext cx="11080" cy="70913"/>
            </a:xfrm>
            <a:custGeom>
              <a:avLst/>
              <a:gdLst/>
              <a:ahLst/>
              <a:cxnLst/>
              <a:rect l="l" t="t" r="r" b="b"/>
              <a:pathLst>
                <a:path w="335" h="2144" extrusionOk="0">
                  <a:moveTo>
                    <a:pt x="334" y="0"/>
                  </a:moveTo>
                  <a:cubicBezTo>
                    <a:pt x="167" y="0"/>
                    <a:pt x="25" y="119"/>
                    <a:pt x="1" y="310"/>
                  </a:cubicBezTo>
                  <a:lnTo>
                    <a:pt x="1" y="1977"/>
                  </a:lnTo>
                  <a:cubicBezTo>
                    <a:pt x="1" y="2072"/>
                    <a:pt x="72" y="2143"/>
                    <a:pt x="167" y="2143"/>
                  </a:cubicBezTo>
                  <a:cubicBezTo>
                    <a:pt x="263" y="2143"/>
                    <a:pt x="334" y="2072"/>
                    <a:pt x="334" y="197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22;p66">
              <a:extLst>
                <a:ext uri="{FF2B5EF4-FFF2-40B4-BE49-F238E27FC236}">
                  <a16:creationId xmlns:a16="http://schemas.microsoft.com/office/drawing/2014/main" id="{BA556481-2398-75D8-B698-02583B519B27}"/>
                </a:ext>
              </a:extLst>
            </p:cNvPr>
            <p:cNvSpPr/>
            <p:nvPr/>
          </p:nvSpPr>
          <p:spPr>
            <a:xfrm>
              <a:off x="8055426" y="2080742"/>
              <a:ext cx="12238" cy="36250"/>
            </a:xfrm>
            <a:custGeom>
              <a:avLst/>
              <a:gdLst/>
              <a:ahLst/>
              <a:cxnLst/>
              <a:rect l="l" t="t" r="r" b="b"/>
              <a:pathLst>
                <a:path w="370" h="1096" extrusionOk="0">
                  <a:moveTo>
                    <a:pt x="334" y="0"/>
                  </a:moveTo>
                  <a:cubicBezTo>
                    <a:pt x="167" y="0"/>
                    <a:pt x="24" y="119"/>
                    <a:pt x="24" y="286"/>
                  </a:cubicBezTo>
                  <a:lnTo>
                    <a:pt x="24" y="953"/>
                  </a:lnTo>
                  <a:cubicBezTo>
                    <a:pt x="1" y="1048"/>
                    <a:pt x="90" y="1096"/>
                    <a:pt x="182" y="1096"/>
                  </a:cubicBezTo>
                  <a:cubicBezTo>
                    <a:pt x="274" y="1096"/>
                    <a:pt x="370" y="1048"/>
                    <a:pt x="358" y="953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23;p66">
              <a:extLst>
                <a:ext uri="{FF2B5EF4-FFF2-40B4-BE49-F238E27FC236}">
                  <a16:creationId xmlns:a16="http://schemas.microsoft.com/office/drawing/2014/main" id="{CECFC22D-7599-2D97-E219-7A67E890C5EE}"/>
                </a:ext>
              </a:extLst>
            </p:cNvPr>
            <p:cNvSpPr/>
            <p:nvPr/>
          </p:nvSpPr>
          <p:spPr>
            <a:xfrm>
              <a:off x="8034159" y="2062617"/>
              <a:ext cx="11047" cy="55169"/>
            </a:xfrm>
            <a:custGeom>
              <a:avLst/>
              <a:gdLst/>
              <a:ahLst/>
              <a:cxnLst/>
              <a:rect l="l" t="t" r="r" b="b"/>
              <a:pathLst>
                <a:path w="334" h="1668" extrusionOk="0">
                  <a:moveTo>
                    <a:pt x="334" y="0"/>
                  </a:moveTo>
                  <a:cubicBezTo>
                    <a:pt x="167" y="0"/>
                    <a:pt x="24" y="143"/>
                    <a:pt x="1" y="310"/>
                  </a:cubicBezTo>
                  <a:lnTo>
                    <a:pt x="1" y="1501"/>
                  </a:lnTo>
                  <a:cubicBezTo>
                    <a:pt x="1" y="1596"/>
                    <a:pt x="72" y="1667"/>
                    <a:pt x="167" y="1667"/>
                  </a:cubicBezTo>
                  <a:cubicBezTo>
                    <a:pt x="263" y="1667"/>
                    <a:pt x="334" y="1596"/>
                    <a:pt x="334" y="1501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24;p66">
              <a:extLst>
                <a:ext uri="{FF2B5EF4-FFF2-40B4-BE49-F238E27FC236}">
                  <a16:creationId xmlns:a16="http://schemas.microsoft.com/office/drawing/2014/main" id="{AEE17B99-F3D9-19E8-F86C-17D60CCFD756}"/>
                </a:ext>
              </a:extLst>
            </p:cNvPr>
            <p:cNvSpPr/>
            <p:nvPr/>
          </p:nvSpPr>
          <p:spPr>
            <a:xfrm>
              <a:off x="7969563" y="2086232"/>
              <a:ext cx="63041" cy="128430"/>
            </a:xfrm>
            <a:custGeom>
              <a:avLst/>
              <a:gdLst/>
              <a:ahLst/>
              <a:cxnLst/>
              <a:rect l="l" t="t" r="r" b="b"/>
              <a:pathLst>
                <a:path w="1906" h="3883" extrusionOk="0">
                  <a:moveTo>
                    <a:pt x="144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2073"/>
                  </a:lnTo>
                  <a:cubicBezTo>
                    <a:pt x="1" y="2120"/>
                    <a:pt x="1" y="2168"/>
                    <a:pt x="48" y="2192"/>
                  </a:cubicBezTo>
                  <a:lnTo>
                    <a:pt x="549" y="2620"/>
                  </a:lnTo>
                  <a:lnTo>
                    <a:pt x="549" y="3883"/>
                  </a:lnTo>
                  <a:lnTo>
                    <a:pt x="1906" y="3883"/>
                  </a:lnTo>
                  <a:lnTo>
                    <a:pt x="1906" y="2096"/>
                  </a:lnTo>
                  <a:cubicBezTo>
                    <a:pt x="1906" y="2025"/>
                    <a:pt x="1882" y="1977"/>
                    <a:pt x="1835" y="1954"/>
                  </a:cubicBezTo>
                  <a:lnTo>
                    <a:pt x="739" y="1239"/>
                  </a:lnTo>
                  <a:lnTo>
                    <a:pt x="739" y="596"/>
                  </a:lnTo>
                  <a:cubicBezTo>
                    <a:pt x="739" y="263"/>
                    <a:pt x="477" y="1"/>
                    <a:pt x="144" y="1"/>
                  </a:cubicBez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25;p66">
              <a:extLst>
                <a:ext uri="{FF2B5EF4-FFF2-40B4-BE49-F238E27FC236}">
                  <a16:creationId xmlns:a16="http://schemas.microsoft.com/office/drawing/2014/main" id="{3CE30ADA-97C4-D4FD-2FCC-2CCC75A8F67F}"/>
                </a:ext>
              </a:extLst>
            </p:cNvPr>
            <p:cNvSpPr/>
            <p:nvPr/>
          </p:nvSpPr>
          <p:spPr>
            <a:xfrm>
              <a:off x="7990830" y="2079948"/>
              <a:ext cx="51630" cy="100052"/>
            </a:xfrm>
            <a:custGeom>
              <a:avLst/>
              <a:gdLst/>
              <a:ahLst/>
              <a:cxnLst/>
              <a:rect l="l" t="t" r="r" b="b"/>
              <a:pathLst>
                <a:path w="1561" h="3025" extrusionOk="0">
                  <a:moveTo>
                    <a:pt x="1" y="0"/>
                  </a:moveTo>
                  <a:lnTo>
                    <a:pt x="1" y="453"/>
                  </a:lnTo>
                  <a:cubicBezTo>
                    <a:pt x="48" y="500"/>
                    <a:pt x="72" y="596"/>
                    <a:pt x="72" y="691"/>
                  </a:cubicBezTo>
                  <a:lnTo>
                    <a:pt x="72" y="1334"/>
                  </a:lnTo>
                  <a:cubicBezTo>
                    <a:pt x="72" y="1405"/>
                    <a:pt x="96" y="1453"/>
                    <a:pt x="144" y="1477"/>
                  </a:cubicBezTo>
                  <a:lnTo>
                    <a:pt x="1215" y="2191"/>
                  </a:lnTo>
                  <a:lnTo>
                    <a:pt x="1215" y="2882"/>
                  </a:lnTo>
                  <a:cubicBezTo>
                    <a:pt x="1203" y="2977"/>
                    <a:pt x="1293" y="3025"/>
                    <a:pt x="1382" y="3025"/>
                  </a:cubicBezTo>
                  <a:cubicBezTo>
                    <a:pt x="1471" y="3025"/>
                    <a:pt x="1561" y="2977"/>
                    <a:pt x="1549" y="2882"/>
                  </a:cubicBezTo>
                  <a:lnTo>
                    <a:pt x="1549" y="2191"/>
                  </a:lnTo>
                  <a:cubicBezTo>
                    <a:pt x="1549" y="2072"/>
                    <a:pt x="1501" y="1977"/>
                    <a:pt x="1406" y="1905"/>
                  </a:cubicBezTo>
                  <a:lnTo>
                    <a:pt x="406" y="1239"/>
                  </a:lnTo>
                  <a:lnTo>
                    <a:pt x="406" y="691"/>
                  </a:lnTo>
                  <a:cubicBezTo>
                    <a:pt x="406" y="405"/>
                    <a:pt x="239" y="143"/>
                    <a:pt x="1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26;p66">
              <a:extLst>
                <a:ext uri="{FF2B5EF4-FFF2-40B4-BE49-F238E27FC236}">
                  <a16:creationId xmlns:a16="http://schemas.microsoft.com/office/drawing/2014/main" id="{29AE2A53-050F-A0F0-DEB2-C5B4B4DA05B4}"/>
                </a:ext>
              </a:extLst>
            </p:cNvPr>
            <p:cNvSpPr/>
            <p:nvPr/>
          </p:nvSpPr>
          <p:spPr>
            <a:xfrm>
              <a:off x="7978229" y="2210693"/>
              <a:ext cx="90626" cy="203246"/>
            </a:xfrm>
            <a:custGeom>
              <a:avLst/>
              <a:gdLst/>
              <a:ahLst/>
              <a:cxnLst/>
              <a:rect l="l" t="t" r="r" b="b"/>
              <a:pathLst>
                <a:path w="2740" h="614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5930"/>
                  </a:lnTo>
                  <a:cubicBezTo>
                    <a:pt x="1" y="6049"/>
                    <a:pt x="96" y="6145"/>
                    <a:pt x="215" y="6145"/>
                  </a:cubicBezTo>
                  <a:lnTo>
                    <a:pt x="2501" y="6145"/>
                  </a:lnTo>
                  <a:cubicBezTo>
                    <a:pt x="2620" y="6145"/>
                    <a:pt x="2739" y="6049"/>
                    <a:pt x="2739" y="5930"/>
                  </a:cubicBezTo>
                  <a:lnTo>
                    <a:pt x="2739" y="215"/>
                  </a:lnTo>
                  <a:cubicBezTo>
                    <a:pt x="2739" y="96"/>
                    <a:pt x="2620" y="1"/>
                    <a:pt x="2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27;p66">
              <a:extLst>
                <a:ext uri="{FF2B5EF4-FFF2-40B4-BE49-F238E27FC236}">
                  <a16:creationId xmlns:a16="http://schemas.microsoft.com/office/drawing/2014/main" id="{88A2FAE2-7850-D072-DB73-D022F08EB544}"/>
                </a:ext>
              </a:extLst>
            </p:cNvPr>
            <p:cNvSpPr/>
            <p:nvPr/>
          </p:nvSpPr>
          <p:spPr>
            <a:xfrm>
              <a:off x="8042824" y="2210693"/>
              <a:ext cx="26030" cy="203246"/>
            </a:xfrm>
            <a:custGeom>
              <a:avLst/>
              <a:gdLst/>
              <a:ahLst/>
              <a:cxnLst/>
              <a:rect l="l" t="t" r="r" b="b"/>
              <a:pathLst>
                <a:path w="787" h="6145" extrusionOk="0">
                  <a:moveTo>
                    <a:pt x="1" y="1"/>
                  </a:moveTo>
                  <a:cubicBezTo>
                    <a:pt x="120" y="1"/>
                    <a:pt x="239" y="96"/>
                    <a:pt x="239" y="215"/>
                  </a:cubicBezTo>
                  <a:lnTo>
                    <a:pt x="239" y="6145"/>
                  </a:lnTo>
                  <a:lnTo>
                    <a:pt x="548" y="6145"/>
                  </a:lnTo>
                  <a:cubicBezTo>
                    <a:pt x="667" y="6145"/>
                    <a:pt x="786" y="6049"/>
                    <a:pt x="786" y="5930"/>
                  </a:cubicBezTo>
                  <a:lnTo>
                    <a:pt x="786" y="215"/>
                  </a:lnTo>
                  <a:cubicBezTo>
                    <a:pt x="786" y="96"/>
                    <a:pt x="667" y="1"/>
                    <a:pt x="548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28;p66">
              <a:extLst>
                <a:ext uri="{FF2B5EF4-FFF2-40B4-BE49-F238E27FC236}">
                  <a16:creationId xmlns:a16="http://schemas.microsoft.com/office/drawing/2014/main" id="{D4D2BB74-08E9-F9AB-3716-33C534CFA883}"/>
                </a:ext>
              </a:extLst>
            </p:cNvPr>
            <p:cNvSpPr/>
            <p:nvPr/>
          </p:nvSpPr>
          <p:spPr>
            <a:xfrm>
              <a:off x="8112150" y="2135646"/>
              <a:ext cx="88244" cy="167227"/>
            </a:xfrm>
            <a:custGeom>
              <a:avLst/>
              <a:gdLst/>
              <a:ahLst/>
              <a:cxnLst/>
              <a:rect l="l" t="t" r="r" b="b"/>
              <a:pathLst>
                <a:path w="2668" h="5056" extrusionOk="0">
                  <a:moveTo>
                    <a:pt x="961" y="1"/>
                  </a:moveTo>
                  <a:cubicBezTo>
                    <a:pt x="897" y="1"/>
                    <a:pt x="825" y="44"/>
                    <a:pt x="786" y="102"/>
                  </a:cubicBezTo>
                  <a:cubicBezTo>
                    <a:pt x="715" y="150"/>
                    <a:pt x="691" y="245"/>
                    <a:pt x="691" y="317"/>
                  </a:cubicBezTo>
                  <a:lnTo>
                    <a:pt x="691" y="628"/>
                  </a:lnTo>
                  <a:lnTo>
                    <a:pt x="691" y="628"/>
                  </a:lnTo>
                  <a:cubicBezTo>
                    <a:pt x="680" y="408"/>
                    <a:pt x="513" y="299"/>
                    <a:pt x="349" y="299"/>
                  </a:cubicBezTo>
                  <a:cubicBezTo>
                    <a:pt x="173" y="299"/>
                    <a:pt x="0" y="424"/>
                    <a:pt x="24" y="674"/>
                  </a:cubicBezTo>
                  <a:lnTo>
                    <a:pt x="24" y="3127"/>
                  </a:lnTo>
                  <a:lnTo>
                    <a:pt x="596" y="3698"/>
                  </a:lnTo>
                  <a:lnTo>
                    <a:pt x="596" y="5056"/>
                  </a:lnTo>
                  <a:lnTo>
                    <a:pt x="2096" y="5056"/>
                  </a:lnTo>
                  <a:lnTo>
                    <a:pt x="2096" y="3817"/>
                  </a:lnTo>
                  <a:lnTo>
                    <a:pt x="2596" y="3389"/>
                  </a:lnTo>
                  <a:cubicBezTo>
                    <a:pt x="2644" y="3365"/>
                    <a:pt x="2667" y="3317"/>
                    <a:pt x="2667" y="3270"/>
                  </a:cubicBezTo>
                  <a:lnTo>
                    <a:pt x="2667" y="1341"/>
                  </a:lnTo>
                  <a:cubicBezTo>
                    <a:pt x="2645" y="1164"/>
                    <a:pt x="2521" y="1029"/>
                    <a:pt x="2351" y="1029"/>
                  </a:cubicBezTo>
                  <a:cubicBezTo>
                    <a:pt x="2338" y="1029"/>
                    <a:pt x="2324" y="1029"/>
                    <a:pt x="2310" y="1031"/>
                  </a:cubicBezTo>
                  <a:cubicBezTo>
                    <a:pt x="2144" y="1031"/>
                    <a:pt x="1977" y="1174"/>
                    <a:pt x="1977" y="1365"/>
                  </a:cubicBezTo>
                  <a:lnTo>
                    <a:pt x="1977" y="817"/>
                  </a:lnTo>
                  <a:cubicBezTo>
                    <a:pt x="1977" y="626"/>
                    <a:pt x="1834" y="483"/>
                    <a:pt x="1667" y="483"/>
                  </a:cubicBezTo>
                  <a:cubicBezTo>
                    <a:pt x="1477" y="483"/>
                    <a:pt x="1334" y="626"/>
                    <a:pt x="1334" y="817"/>
                  </a:cubicBezTo>
                  <a:lnTo>
                    <a:pt x="1334" y="317"/>
                  </a:lnTo>
                  <a:cubicBezTo>
                    <a:pt x="1334" y="150"/>
                    <a:pt x="1191" y="7"/>
                    <a:pt x="1000" y="7"/>
                  </a:cubicBezTo>
                  <a:cubicBezTo>
                    <a:pt x="988" y="3"/>
                    <a:pt x="974" y="1"/>
                    <a:pt x="961" y="1"/>
                  </a:cubicBezTo>
                  <a:close/>
                </a:path>
              </a:pathLst>
            </a:custGeom>
            <a:solidFill>
              <a:srgbClr val="FFB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29;p66">
              <a:extLst>
                <a:ext uri="{FF2B5EF4-FFF2-40B4-BE49-F238E27FC236}">
                  <a16:creationId xmlns:a16="http://schemas.microsoft.com/office/drawing/2014/main" id="{AD47DCE6-08A9-F7D2-3BC5-AE7B7A568956}"/>
                </a:ext>
              </a:extLst>
            </p:cNvPr>
            <p:cNvSpPr/>
            <p:nvPr/>
          </p:nvSpPr>
          <p:spPr>
            <a:xfrm>
              <a:off x="8134211" y="2135646"/>
              <a:ext cx="11841" cy="71144"/>
            </a:xfrm>
            <a:custGeom>
              <a:avLst/>
              <a:gdLst/>
              <a:ahLst/>
              <a:cxnLst/>
              <a:rect l="l" t="t" r="r" b="b"/>
              <a:pathLst>
                <a:path w="358" h="2151" extrusionOk="0">
                  <a:moveTo>
                    <a:pt x="294" y="1"/>
                  </a:moveTo>
                  <a:cubicBezTo>
                    <a:pt x="230" y="1"/>
                    <a:pt x="158" y="44"/>
                    <a:pt x="119" y="102"/>
                  </a:cubicBezTo>
                  <a:cubicBezTo>
                    <a:pt x="48" y="150"/>
                    <a:pt x="24" y="245"/>
                    <a:pt x="24" y="317"/>
                  </a:cubicBezTo>
                  <a:lnTo>
                    <a:pt x="24" y="1984"/>
                  </a:lnTo>
                  <a:cubicBezTo>
                    <a:pt x="0" y="2079"/>
                    <a:pt x="71" y="2150"/>
                    <a:pt x="167" y="2150"/>
                  </a:cubicBezTo>
                  <a:cubicBezTo>
                    <a:pt x="262" y="2150"/>
                    <a:pt x="357" y="2079"/>
                    <a:pt x="357" y="1984"/>
                  </a:cubicBezTo>
                  <a:lnTo>
                    <a:pt x="357" y="7"/>
                  </a:lnTo>
                  <a:lnTo>
                    <a:pt x="333" y="7"/>
                  </a:lnTo>
                  <a:cubicBezTo>
                    <a:pt x="321" y="3"/>
                    <a:pt x="307" y="1"/>
                    <a:pt x="294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30;p66">
              <a:extLst>
                <a:ext uri="{FF2B5EF4-FFF2-40B4-BE49-F238E27FC236}">
                  <a16:creationId xmlns:a16="http://schemas.microsoft.com/office/drawing/2014/main" id="{931E3E39-964E-1945-EBF7-C13726D367D3}"/>
                </a:ext>
              </a:extLst>
            </p:cNvPr>
            <p:cNvSpPr/>
            <p:nvPr/>
          </p:nvSpPr>
          <p:spPr>
            <a:xfrm>
              <a:off x="8156239" y="2151621"/>
              <a:ext cx="11874" cy="55169"/>
            </a:xfrm>
            <a:custGeom>
              <a:avLst/>
              <a:gdLst/>
              <a:ahLst/>
              <a:cxnLst/>
              <a:rect l="l" t="t" r="r" b="b"/>
              <a:pathLst>
                <a:path w="359" h="1668" extrusionOk="0">
                  <a:moveTo>
                    <a:pt x="334" y="0"/>
                  </a:moveTo>
                  <a:cubicBezTo>
                    <a:pt x="168" y="0"/>
                    <a:pt x="1" y="143"/>
                    <a:pt x="1" y="334"/>
                  </a:cubicBezTo>
                  <a:lnTo>
                    <a:pt x="1" y="1501"/>
                  </a:lnTo>
                  <a:cubicBezTo>
                    <a:pt x="1" y="1596"/>
                    <a:pt x="72" y="1667"/>
                    <a:pt x="168" y="1667"/>
                  </a:cubicBezTo>
                  <a:cubicBezTo>
                    <a:pt x="263" y="1667"/>
                    <a:pt x="358" y="1596"/>
                    <a:pt x="358" y="1501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31;p66">
              <a:extLst>
                <a:ext uri="{FF2B5EF4-FFF2-40B4-BE49-F238E27FC236}">
                  <a16:creationId xmlns:a16="http://schemas.microsoft.com/office/drawing/2014/main" id="{BB385E92-20A8-BD4F-891F-F2F2739394D1}"/>
                </a:ext>
              </a:extLst>
            </p:cNvPr>
            <p:cNvSpPr/>
            <p:nvPr/>
          </p:nvSpPr>
          <p:spPr>
            <a:xfrm>
              <a:off x="8178300" y="2168953"/>
              <a:ext cx="11080" cy="37639"/>
            </a:xfrm>
            <a:custGeom>
              <a:avLst/>
              <a:gdLst/>
              <a:ahLst/>
              <a:cxnLst/>
              <a:rect l="l" t="t" r="r" b="b"/>
              <a:pathLst>
                <a:path w="335" h="1138" extrusionOk="0">
                  <a:moveTo>
                    <a:pt x="334" y="0"/>
                  </a:moveTo>
                  <a:cubicBezTo>
                    <a:pt x="144" y="0"/>
                    <a:pt x="1" y="167"/>
                    <a:pt x="1" y="334"/>
                  </a:cubicBezTo>
                  <a:lnTo>
                    <a:pt x="1" y="977"/>
                  </a:lnTo>
                  <a:cubicBezTo>
                    <a:pt x="1" y="1084"/>
                    <a:pt x="84" y="1137"/>
                    <a:pt x="167" y="1137"/>
                  </a:cubicBezTo>
                  <a:cubicBezTo>
                    <a:pt x="251" y="1137"/>
                    <a:pt x="334" y="1084"/>
                    <a:pt x="334" y="97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32;p66">
              <a:extLst>
                <a:ext uri="{FF2B5EF4-FFF2-40B4-BE49-F238E27FC236}">
                  <a16:creationId xmlns:a16="http://schemas.microsoft.com/office/drawing/2014/main" id="{8B72395B-625B-9F49-0082-5473191193EA}"/>
                </a:ext>
              </a:extLst>
            </p:cNvPr>
            <p:cNvSpPr/>
            <p:nvPr/>
          </p:nvSpPr>
          <p:spPr>
            <a:xfrm>
              <a:off x="8091676" y="2174476"/>
              <a:ext cx="63041" cy="128397"/>
            </a:xfrm>
            <a:custGeom>
              <a:avLst/>
              <a:gdLst/>
              <a:ahLst/>
              <a:cxnLst/>
              <a:rect l="l" t="t" r="r" b="b"/>
              <a:pathLst>
                <a:path w="1906" h="3882" extrusionOk="0">
                  <a:moveTo>
                    <a:pt x="167" y="0"/>
                  </a:moveTo>
                  <a:cubicBezTo>
                    <a:pt x="71" y="0"/>
                    <a:pt x="0" y="95"/>
                    <a:pt x="0" y="167"/>
                  </a:cubicBezTo>
                  <a:lnTo>
                    <a:pt x="0" y="2096"/>
                  </a:lnTo>
                  <a:cubicBezTo>
                    <a:pt x="0" y="2120"/>
                    <a:pt x="24" y="2167"/>
                    <a:pt x="48" y="2215"/>
                  </a:cubicBezTo>
                  <a:lnTo>
                    <a:pt x="548" y="2643"/>
                  </a:lnTo>
                  <a:lnTo>
                    <a:pt x="548" y="3882"/>
                  </a:lnTo>
                  <a:lnTo>
                    <a:pt x="1905" y="3882"/>
                  </a:lnTo>
                  <a:lnTo>
                    <a:pt x="1905" y="2096"/>
                  </a:lnTo>
                  <a:cubicBezTo>
                    <a:pt x="1905" y="2048"/>
                    <a:pt x="1881" y="2000"/>
                    <a:pt x="1834" y="1977"/>
                  </a:cubicBezTo>
                  <a:lnTo>
                    <a:pt x="762" y="1262"/>
                  </a:lnTo>
                  <a:lnTo>
                    <a:pt x="762" y="595"/>
                  </a:lnTo>
                  <a:cubicBezTo>
                    <a:pt x="762" y="286"/>
                    <a:pt x="500" y="0"/>
                    <a:pt x="167" y="0"/>
                  </a:cubicBezTo>
                  <a:close/>
                </a:path>
              </a:pathLst>
            </a:custGeom>
            <a:solidFill>
              <a:srgbClr val="FFB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33;p66">
              <a:extLst>
                <a:ext uri="{FF2B5EF4-FFF2-40B4-BE49-F238E27FC236}">
                  <a16:creationId xmlns:a16="http://schemas.microsoft.com/office/drawing/2014/main" id="{C949D3B3-9DF4-75D5-AAD8-EA6E96FBC2C1}"/>
                </a:ext>
              </a:extLst>
            </p:cNvPr>
            <p:cNvSpPr/>
            <p:nvPr/>
          </p:nvSpPr>
          <p:spPr>
            <a:xfrm>
              <a:off x="8112943" y="2168953"/>
              <a:ext cx="52788" cy="100647"/>
            </a:xfrm>
            <a:custGeom>
              <a:avLst/>
              <a:gdLst/>
              <a:ahLst/>
              <a:cxnLst/>
              <a:rect l="l" t="t" r="r" b="b"/>
              <a:pathLst>
                <a:path w="1596" h="3043" extrusionOk="0">
                  <a:moveTo>
                    <a:pt x="0" y="0"/>
                  </a:moveTo>
                  <a:lnTo>
                    <a:pt x="0" y="429"/>
                  </a:lnTo>
                  <a:cubicBezTo>
                    <a:pt x="48" y="500"/>
                    <a:pt x="95" y="596"/>
                    <a:pt x="95" y="715"/>
                  </a:cubicBezTo>
                  <a:lnTo>
                    <a:pt x="95" y="1358"/>
                  </a:lnTo>
                  <a:cubicBezTo>
                    <a:pt x="95" y="1405"/>
                    <a:pt x="119" y="1477"/>
                    <a:pt x="167" y="1501"/>
                  </a:cubicBezTo>
                  <a:lnTo>
                    <a:pt x="1262" y="2191"/>
                  </a:lnTo>
                  <a:lnTo>
                    <a:pt x="1262" y="2882"/>
                  </a:lnTo>
                  <a:cubicBezTo>
                    <a:pt x="1262" y="2989"/>
                    <a:pt x="1346" y="3043"/>
                    <a:pt x="1429" y="3043"/>
                  </a:cubicBezTo>
                  <a:cubicBezTo>
                    <a:pt x="1512" y="3043"/>
                    <a:pt x="1596" y="2989"/>
                    <a:pt x="1596" y="2882"/>
                  </a:cubicBezTo>
                  <a:lnTo>
                    <a:pt x="1596" y="2191"/>
                  </a:lnTo>
                  <a:cubicBezTo>
                    <a:pt x="1596" y="2072"/>
                    <a:pt x="1524" y="1977"/>
                    <a:pt x="1429" y="1929"/>
                  </a:cubicBezTo>
                  <a:lnTo>
                    <a:pt x="429" y="1263"/>
                  </a:lnTo>
                  <a:lnTo>
                    <a:pt x="429" y="715"/>
                  </a:lnTo>
                  <a:cubicBezTo>
                    <a:pt x="429" y="405"/>
                    <a:pt x="262" y="143"/>
                    <a:pt x="0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34;p66">
              <a:extLst>
                <a:ext uri="{FF2B5EF4-FFF2-40B4-BE49-F238E27FC236}">
                  <a16:creationId xmlns:a16="http://schemas.microsoft.com/office/drawing/2014/main" id="{B39D6CC5-2251-48DB-883F-1DDC5D53CB12}"/>
                </a:ext>
              </a:extLst>
            </p:cNvPr>
            <p:cNvSpPr/>
            <p:nvPr/>
          </p:nvSpPr>
          <p:spPr>
            <a:xfrm>
              <a:off x="8100342" y="2298904"/>
              <a:ext cx="90592" cy="115035"/>
            </a:xfrm>
            <a:custGeom>
              <a:avLst/>
              <a:gdLst/>
              <a:ahLst/>
              <a:cxnLst/>
              <a:rect l="l" t="t" r="r" b="b"/>
              <a:pathLst>
                <a:path w="2739" h="3478" extrusionOk="0">
                  <a:moveTo>
                    <a:pt x="238" y="1"/>
                  </a:moveTo>
                  <a:cubicBezTo>
                    <a:pt x="95" y="1"/>
                    <a:pt x="0" y="120"/>
                    <a:pt x="0" y="239"/>
                  </a:cubicBezTo>
                  <a:lnTo>
                    <a:pt x="0" y="3263"/>
                  </a:lnTo>
                  <a:cubicBezTo>
                    <a:pt x="0" y="3382"/>
                    <a:pt x="95" y="3478"/>
                    <a:pt x="238" y="3478"/>
                  </a:cubicBezTo>
                  <a:lnTo>
                    <a:pt x="2524" y="3478"/>
                  </a:lnTo>
                  <a:cubicBezTo>
                    <a:pt x="2643" y="3478"/>
                    <a:pt x="2739" y="3382"/>
                    <a:pt x="2739" y="3263"/>
                  </a:cubicBezTo>
                  <a:lnTo>
                    <a:pt x="2739" y="239"/>
                  </a:lnTo>
                  <a:cubicBezTo>
                    <a:pt x="2739" y="120"/>
                    <a:pt x="2643" y="1"/>
                    <a:pt x="25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35;p66">
              <a:extLst>
                <a:ext uri="{FF2B5EF4-FFF2-40B4-BE49-F238E27FC236}">
                  <a16:creationId xmlns:a16="http://schemas.microsoft.com/office/drawing/2014/main" id="{81FFE02C-FA6C-D52C-DCA0-2F3E96521451}"/>
                </a:ext>
              </a:extLst>
            </p:cNvPr>
            <p:cNvSpPr/>
            <p:nvPr/>
          </p:nvSpPr>
          <p:spPr>
            <a:xfrm>
              <a:off x="8165698" y="2298904"/>
              <a:ext cx="25236" cy="115035"/>
            </a:xfrm>
            <a:custGeom>
              <a:avLst/>
              <a:gdLst/>
              <a:ahLst/>
              <a:cxnLst/>
              <a:rect l="l" t="t" r="r" b="b"/>
              <a:pathLst>
                <a:path w="763" h="3478" extrusionOk="0">
                  <a:moveTo>
                    <a:pt x="1" y="1"/>
                  </a:moveTo>
                  <a:cubicBezTo>
                    <a:pt x="120" y="1"/>
                    <a:pt x="215" y="120"/>
                    <a:pt x="215" y="239"/>
                  </a:cubicBezTo>
                  <a:lnTo>
                    <a:pt x="215" y="3478"/>
                  </a:lnTo>
                  <a:lnTo>
                    <a:pt x="548" y="3478"/>
                  </a:lnTo>
                  <a:cubicBezTo>
                    <a:pt x="667" y="3478"/>
                    <a:pt x="763" y="3382"/>
                    <a:pt x="763" y="3263"/>
                  </a:cubicBezTo>
                  <a:lnTo>
                    <a:pt x="763" y="239"/>
                  </a:lnTo>
                  <a:cubicBezTo>
                    <a:pt x="763" y="120"/>
                    <a:pt x="667" y="1"/>
                    <a:pt x="548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36;p66">
              <a:extLst>
                <a:ext uri="{FF2B5EF4-FFF2-40B4-BE49-F238E27FC236}">
                  <a16:creationId xmlns:a16="http://schemas.microsoft.com/office/drawing/2014/main" id="{25AE96D7-C764-E74F-2A62-B66BC5130A77}"/>
                </a:ext>
              </a:extLst>
            </p:cNvPr>
            <p:cNvSpPr/>
            <p:nvPr/>
          </p:nvSpPr>
          <p:spPr>
            <a:xfrm>
              <a:off x="7867957" y="2135779"/>
              <a:ext cx="87483" cy="167095"/>
            </a:xfrm>
            <a:custGeom>
              <a:avLst/>
              <a:gdLst/>
              <a:ahLst/>
              <a:cxnLst/>
              <a:rect l="l" t="t" r="r" b="b"/>
              <a:pathLst>
                <a:path w="2645" h="5052" extrusionOk="0">
                  <a:moveTo>
                    <a:pt x="965" y="1"/>
                  </a:moveTo>
                  <a:cubicBezTo>
                    <a:pt x="793" y="1"/>
                    <a:pt x="668" y="157"/>
                    <a:pt x="668" y="313"/>
                  </a:cubicBezTo>
                  <a:lnTo>
                    <a:pt x="668" y="670"/>
                  </a:lnTo>
                  <a:cubicBezTo>
                    <a:pt x="668" y="444"/>
                    <a:pt x="501" y="331"/>
                    <a:pt x="334" y="331"/>
                  </a:cubicBezTo>
                  <a:cubicBezTo>
                    <a:pt x="167" y="331"/>
                    <a:pt x="1" y="444"/>
                    <a:pt x="1" y="670"/>
                  </a:cubicBezTo>
                  <a:lnTo>
                    <a:pt x="1" y="3123"/>
                  </a:lnTo>
                  <a:lnTo>
                    <a:pt x="572" y="3694"/>
                  </a:lnTo>
                  <a:lnTo>
                    <a:pt x="572" y="5052"/>
                  </a:lnTo>
                  <a:lnTo>
                    <a:pt x="2096" y="5052"/>
                  </a:lnTo>
                  <a:lnTo>
                    <a:pt x="2096" y="3813"/>
                  </a:lnTo>
                  <a:lnTo>
                    <a:pt x="2573" y="3385"/>
                  </a:lnTo>
                  <a:cubicBezTo>
                    <a:pt x="2620" y="3361"/>
                    <a:pt x="2644" y="3313"/>
                    <a:pt x="2644" y="3266"/>
                  </a:cubicBezTo>
                  <a:lnTo>
                    <a:pt x="2644" y="1337"/>
                  </a:lnTo>
                  <a:cubicBezTo>
                    <a:pt x="2644" y="1160"/>
                    <a:pt x="2501" y="1025"/>
                    <a:pt x="2328" y="1025"/>
                  </a:cubicBezTo>
                  <a:cubicBezTo>
                    <a:pt x="2315" y="1025"/>
                    <a:pt x="2301" y="1025"/>
                    <a:pt x="2287" y="1027"/>
                  </a:cubicBezTo>
                  <a:cubicBezTo>
                    <a:pt x="2120" y="1027"/>
                    <a:pt x="1977" y="1170"/>
                    <a:pt x="1977" y="1361"/>
                  </a:cubicBezTo>
                  <a:lnTo>
                    <a:pt x="1977" y="813"/>
                  </a:lnTo>
                  <a:cubicBezTo>
                    <a:pt x="1977" y="622"/>
                    <a:pt x="1834" y="479"/>
                    <a:pt x="1644" y="479"/>
                  </a:cubicBezTo>
                  <a:cubicBezTo>
                    <a:pt x="1453" y="479"/>
                    <a:pt x="1311" y="622"/>
                    <a:pt x="1311" y="813"/>
                  </a:cubicBezTo>
                  <a:lnTo>
                    <a:pt x="1311" y="313"/>
                  </a:lnTo>
                  <a:cubicBezTo>
                    <a:pt x="1311" y="146"/>
                    <a:pt x="1168" y="3"/>
                    <a:pt x="1001" y="3"/>
                  </a:cubicBezTo>
                  <a:cubicBezTo>
                    <a:pt x="989" y="2"/>
                    <a:pt x="977" y="1"/>
                    <a:pt x="965" y="1"/>
                  </a:cubicBezTo>
                  <a:close/>
                </a:path>
              </a:pathLst>
            </a:custGeom>
            <a:solidFill>
              <a:srgbClr val="EA8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37;p66">
              <a:extLst>
                <a:ext uri="{FF2B5EF4-FFF2-40B4-BE49-F238E27FC236}">
                  <a16:creationId xmlns:a16="http://schemas.microsoft.com/office/drawing/2014/main" id="{9259954C-456B-5B73-AB64-AFCA417BB615}"/>
                </a:ext>
              </a:extLst>
            </p:cNvPr>
            <p:cNvSpPr/>
            <p:nvPr/>
          </p:nvSpPr>
          <p:spPr>
            <a:xfrm>
              <a:off x="7890018" y="2135779"/>
              <a:ext cx="11047" cy="70814"/>
            </a:xfrm>
            <a:custGeom>
              <a:avLst/>
              <a:gdLst/>
              <a:ahLst/>
              <a:cxnLst/>
              <a:rect l="l" t="t" r="r" b="b"/>
              <a:pathLst>
                <a:path w="334" h="2141" extrusionOk="0">
                  <a:moveTo>
                    <a:pt x="298" y="1"/>
                  </a:moveTo>
                  <a:cubicBezTo>
                    <a:pt x="126" y="1"/>
                    <a:pt x="1" y="157"/>
                    <a:pt x="1" y="313"/>
                  </a:cubicBezTo>
                  <a:lnTo>
                    <a:pt x="1" y="1980"/>
                  </a:lnTo>
                  <a:cubicBezTo>
                    <a:pt x="1" y="2087"/>
                    <a:pt x="84" y="2140"/>
                    <a:pt x="167" y="2140"/>
                  </a:cubicBezTo>
                  <a:cubicBezTo>
                    <a:pt x="251" y="2140"/>
                    <a:pt x="334" y="2087"/>
                    <a:pt x="334" y="1980"/>
                  </a:cubicBezTo>
                  <a:lnTo>
                    <a:pt x="334" y="3"/>
                  </a:lnTo>
                  <a:cubicBezTo>
                    <a:pt x="322" y="2"/>
                    <a:pt x="310" y="1"/>
                    <a:pt x="298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38;p66">
              <a:extLst>
                <a:ext uri="{FF2B5EF4-FFF2-40B4-BE49-F238E27FC236}">
                  <a16:creationId xmlns:a16="http://schemas.microsoft.com/office/drawing/2014/main" id="{7517D21A-7FD9-249A-89DA-83798985F405}"/>
                </a:ext>
              </a:extLst>
            </p:cNvPr>
            <p:cNvSpPr/>
            <p:nvPr/>
          </p:nvSpPr>
          <p:spPr>
            <a:xfrm>
              <a:off x="7911285" y="2151621"/>
              <a:ext cx="11841" cy="54971"/>
            </a:xfrm>
            <a:custGeom>
              <a:avLst/>
              <a:gdLst/>
              <a:ahLst/>
              <a:cxnLst/>
              <a:rect l="l" t="t" r="r" b="b"/>
              <a:pathLst>
                <a:path w="358" h="1662" extrusionOk="0">
                  <a:moveTo>
                    <a:pt x="334" y="0"/>
                  </a:moveTo>
                  <a:cubicBezTo>
                    <a:pt x="167" y="0"/>
                    <a:pt x="1" y="143"/>
                    <a:pt x="24" y="334"/>
                  </a:cubicBezTo>
                  <a:lnTo>
                    <a:pt x="24" y="1501"/>
                  </a:lnTo>
                  <a:cubicBezTo>
                    <a:pt x="24" y="1608"/>
                    <a:pt x="108" y="1661"/>
                    <a:pt x="191" y="1661"/>
                  </a:cubicBezTo>
                  <a:cubicBezTo>
                    <a:pt x="274" y="1661"/>
                    <a:pt x="358" y="1608"/>
                    <a:pt x="358" y="1501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39;p66">
              <a:extLst>
                <a:ext uri="{FF2B5EF4-FFF2-40B4-BE49-F238E27FC236}">
                  <a16:creationId xmlns:a16="http://schemas.microsoft.com/office/drawing/2014/main" id="{71AECF7F-9772-2FC3-A36A-DE55B245DEA7}"/>
                </a:ext>
              </a:extLst>
            </p:cNvPr>
            <p:cNvSpPr/>
            <p:nvPr/>
          </p:nvSpPr>
          <p:spPr>
            <a:xfrm>
              <a:off x="7933346" y="2168953"/>
              <a:ext cx="11047" cy="37639"/>
            </a:xfrm>
            <a:custGeom>
              <a:avLst/>
              <a:gdLst/>
              <a:ahLst/>
              <a:cxnLst/>
              <a:rect l="l" t="t" r="r" b="b"/>
              <a:pathLst>
                <a:path w="334" h="1138" extrusionOk="0">
                  <a:moveTo>
                    <a:pt x="334" y="0"/>
                  </a:moveTo>
                  <a:cubicBezTo>
                    <a:pt x="143" y="0"/>
                    <a:pt x="0" y="167"/>
                    <a:pt x="0" y="334"/>
                  </a:cubicBezTo>
                  <a:lnTo>
                    <a:pt x="0" y="977"/>
                  </a:lnTo>
                  <a:cubicBezTo>
                    <a:pt x="0" y="1084"/>
                    <a:pt x="84" y="1137"/>
                    <a:pt x="167" y="1137"/>
                  </a:cubicBezTo>
                  <a:cubicBezTo>
                    <a:pt x="250" y="1137"/>
                    <a:pt x="334" y="1084"/>
                    <a:pt x="334" y="97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40;p66">
              <a:extLst>
                <a:ext uri="{FF2B5EF4-FFF2-40B4-BE49-F238E27FC236}">
                  <a16:creationId xmlns:a16="http://schemas.microsoft.com/office/drawing/2014/main" id="{F80F317E-0208-23B9-6183-3BFCF7397668}"/>
                </a:ext>
              </a:extLst>
            </p:cNvPr>
            <p:cNvSpPr/>
            <p:nvPr/>
          </p:nvSpPr>
          <p:spPr>
            <a:xfrm>
              <a:off x="7847483" y="2175237"/>
              <a:ext cx="63041" cy="128430"/>
            </a:xfrm>
            <a:custGeom>
              <a:avLst/>
              <a:gdLst/>
              <a:ahLst/>
              <a:cxnLst/>
              <a:rect l="l" t="t" r="r" b="b"/>
              <a:pathLst>
                <a:path w="1906" h="388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2073"/>
                  </a:lnTo>
                  <a:cubicBezTo>
                    <a:pt x="1" y="2120"/>
                    <a:pt x="1" y="2168"/>
                    <a:pt x="48" y="2192"/>
                  </a:cubicBezTo>
                  <a:lnTo>
                    <a:pt x="548" y="2620"/>
                  </a:lnTo>
                  <a:lnTo>
                    <a:pt x="548" y="3883"/>
                  </a:lnTo>
                  <a:lnTo>
                    <a:pt x="1906" y="3859"/>
                  </a:lnTo>
                  <a:lnTo>
                    <a:pt x="1906" y="2073"/>
                  </a:lnTo>
                  <a:cubicBezTo>
                    <a:pt x="1906" y="2025"/>
                    <a:pt x="1858" y="1977"/>
                    <a:pt x="1834" y="1954"/>
                  </a:cubicBezTo>
                  <a:lnTo>
                    <a:pt x="763" y="1239"/>
                  </a:lnTo>
                  <a:lnTo>
                    <a:pt x="763" y="596"/>
                  </a:lnTo>
                  <a:cubicBezTo>
                    <a:pt x="763" y="263"/>
                    <a:pt x="477" y="1"/>
                    <a:pt x="167" y="1"/>
                  </a:cubicBezTo>
                  <a:close/>
                </a:path>
              </a:pathLst>
            </a:custGeom>
            <a:solidFill>
              <a:srgbClr val="EA8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41;p66">
              <a:extLst>
                <a:ext uri="{FF2B5EF4-FFF2-40B4-BE49-F238E27FC236}">
                  <a16:creationId xmlns:a16="http://schemas.microsoft.com/office/drawing/2014/main" id="{9F328BF6-6491-8F6E-AABC-A57DAA51262C}"/>
                </a:ext>
              </a:extLst>
            </p:cNvPr>
            <p:cNvSpPr/>
            <p:nvPr/>
          </p:nvSpPr>
          <p:spPr>
            <a:xfrm>
              <a:off x="7867957" y="2169747"/>
              <a:ext cx="52821" cy="99853"/>
            </a:xfrm>
            <a:custGeom>
              <a:avLst/>
              <a:gdLst/>
              <a:ahLst/>
              <a:cxnLst/>
              <a:rect l="l" t="t" r="r" b="b"/>
              <a:pathLst>
                <a:path w="1597" h="3019" extrusionOk="0">
                  <a:moveTo>
                    <a:pt x="1" y="0"/>
                  </a:moveTo>
                  <a:lnTo>
                    <a:pt x="1" y="405"/>
                  </a:lnTo>
                  <a:cubicBezTo>
                    <a:pt x="72" y="500"/>
                    <a:pt x="96" y="572"/>
                    <a:pt x="96" y="691"/>
                  </a:cubicBezTo>
                  <a:lnTo>
                    <a:pt x="96" y="1310"/>
                  </a:lnTo>
                  <a:cubicBezTo>
                    <a:pt x="96" y="1381"/>
                    <a:pt x="120" y="1429"/>
                    <a:pt x="167" y="1453"/>
                  </a:cubicBezTo>
                  <a:lnTo>
                    <a:pt x="1263" y="2167"/>
                  </a:lnTo>
                  <a:lnTo>
                    <a:pt x="1263" y="2858"/>
                  </a:lnTo>
                  <a:cubicBezTo>
                    <a:pt x="1263" y="2965"/>
                    <a:pt x="1346" y="3019"/>
                    <a:pt x="1430" y="3019"/>
                  </a:cubicBezTo>
                  <a:cubicBezTo>
                    <a:pt x="1513" y="3019"/>
                    <a:pt x="1596" y="2965"/>
                    <a:pt x="1596" y="2858"/>
                  </a:cubicBezTo>
                  <a:lnTo>
                    <a:pt x="1596" y="2167"/>
                  </a:lnTo>
                  <a:cubicBezTo>
                    <a:pt x="1572" y="2048"/>
                    <a:pt x="1525" y="1953"/>
                    <a:pt x="1430" y="1905"/>
                  </a:cubicBezTo>
                  <a:lnTo>
                    <a:pt x="429" y="1239"/>
                  </a:lnTo>
                  <a:lnTo>
                    <a:pt x="429" y="691"/>
                  </a:lnTo>
                  <a:cubicBezTo>
                    <a:pt x="429" y="381"/>
                    <a:pt x="263" y="119"/>
                    <a:pt x="1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42;p66">
              <a:extLst>
                <a:ext uri="{FF2B5EF4-FFF2-40B4-BE49-F238E27FC236}">
                  <a16:creationId xmlns:a16="http://schemas.microsoft.com/office/drawing/2014/main" id="{C6222CB3-7148-4B05-AB61-DAE21CB91843}"/>
                </a:ext>
              </a:extLst>
            </p:cNvPr>
            <p:cNvSpPr/>
            <p:nvPr/>
          </p:nvSpPr>
          <p:spPr>
            <a:xfrm>
              <a:off x="7855355" y="2298904"/>
              <a:ext cx="90626" cy="115035"/>
            </a:xfrm>
            <a:custGeom>
              <a:avLst/>
              <a:gdLst/>
              <a:ahLst/>
              <a:cxnLst/>
              <a:rect l="l" t="t" r="r" b="b"/>
              <a:pathLst>
                <a:path w="2740" h="3478" extrusionOk="0">
                  <a:moveTo>
                    <a:pt x="239" y="1"/>
                  </a:moveTo>
                  <a:cubicBezTo>
                    <a:pt x="120" y="1"/>
                    <a:pt x="1" y="120"/>
                    <a:pt x="1" y="239"/>
                  </a:cubicBezTo>
                  <a:lnTo>
                    <a:pt x="1" y="3263"/>
                  </a:lnTo>
                  <a:cubicBezTo>
                    <a:pt x="1" y="3382"/>
                    <a:pt x="120" y="3478"/>
                    <a:pt x="239" y="3478"/>
                  </a:cubicBezTo>
                  <a:lnTo>
                    <a:pt x="2525" y="3478"/>
                  </a:lnTo>
                  <a:cubicBezTo>
                    <a:pt x="2644" y="3478"/>
                    <a:pt x="2739" y="3382"/>
                    <a:pt x="2739" y="3263"/>
                  </a:cubicBezTo>
                  <a:lnTo>
                    <a:pt x="2739" y="239"/>
                  </a:lnTo>
                  <a:cubicBezTo>
                    <a:pt x="2739" y="120"/>
                    <a:pt x="2644" y="1"/>
                    <a:pt x="2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3;p66">
              <a:extLst>
                <a:ext uri="{FF2B5EF4-FFF2-40B4-BE49-F238E27FC236}">
                  <a16:creationId xmlns:a16="http://schemas.microsoft.com/office/drawing/2014/main" id="{804EA52A-923E-C480-5031-210FF3DC9462}"/>
                </a:ext>
              </a:extLst>
            </p:cNvPr>
            <p:cNvSpPr/>
            <p:nvPr/>
          </p:nvSpPr>
          <p:spPr>
            <a:xfrm>
              <a:off x="7920745" y="2298904"/>
              <a:ext cx="25236" cy="115035"/>
            </a:xfrm>
            <a:custGeom>
              <a:avLst/>
              <a:gdLst/>
              <a:ahLst/>
              <a:cxnLst/>
              <a:rect l="l" t="t" r="r" b="b"/>
              <a:pathLst>
                <a:path w="763" h="3478" extrusionOk="0">
                  <a:moveTo>
                    <a:pt x="0" y="1"/>
                  </a:moveTo>
                  <a:cubicBezTo>
                    <a:pt x="119" y="1"/>
                    <a:pt x="215" y="120"/>
                    <a:pt x="215" y="239"/>
                  </a:cubicBezTo>
                  <a:lnTo>
                    <a:pt x="215" y="3478"/>
                  </a:lnTo>
                  <a:lnTo>
                    <a:pt x="548" y="3478"/>
                  </a:lnTo>
                  <a:cubicBezTo>
                    <a:pt x="667" y="3478"/>
                    <a:pt x="762" y="3382"/>
                    <a:pt x="762" y="3263"/>
                  </a:cubicBezTo>
                  <a:lnTo>
                    <a:pt x="762" y="239"/>
                  </a:lnTo>
                  <a:cubicBezTo>
                    <a:pt x="762" y="120"/>
                    <a:pt x="667" y="1"/>
                    <a:pt x="548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44;p66">
              <a:extLst>
                <a:ext uri="{FF2B5EF4-FFF2-40B4-BE49-F238E27FC236}">
                  <a16:creationId xmlns:a16="http://schemas.microsoft.com/office/drawing/2014/main" id="{DD8CAA2D-512D-6790-27D0-228439782BD1}"/>
                </a:ext>
              </a:extLst>
            </p:cNvPr>
            <p:cNvSpPr/>
            <p:nvPr/>
          </p:nvSpPr>
          <p:spPr>
            <a:xfrm>
              <a:off x="7872687" y="2318816"/>
              <a:ext cx="11080" cy="11642"/>
            </a:xfrm>
            <a:custGeom>
              <a:avLst/>
              <a:gdLst/>
              <a:ahLst/>
              <a:cxnLst/>
              <a:rect l="l" t="t" r="r" b="b"/>
              <a:pathLst>
                <a:path w="335" h="352" extrusionOk="0">
                  <a:moveTo>
                    <a:pt x="167" y="0"/>
                  </a:moveTo>
                  <a:cubicBezTo>
                    <a:pt x="84" y="0"/>
                    <a:pt x="1" y="54"/>
                    <a:pt x="1" y="161"/>
                  </a:cubicBezTo>
                  <a:cubicBezTo>
                    <a:pt x="1" y="256"/>
                    <a:pt x="72" y="327"/>
                    <a:pt x="167" y="351"/>
                  </a:cubicBezTo>
                  <a:cubicBezTo>
                    <a:pt x="263" y="327"/>
                    <a:pt x="334" y="256"/>
                    <a:pt x="334" y="161"/>
                  </a:cubicBezTo>
                  <a:cubicBezTo>
                    <a:pt x="334" y="54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45;p66">
              <a:extLst>
                <a:ext uri="{FF2B5EF4-FFF2-40B4-BE49-F238E27FC236}">
                  <a16:creationId xmlns:a16="http://schemas.microsoft.com/office/drawing/2014/main" id="{DDAEE9DC-B05D-FF9C-27A6-8E51077DC04F}"/>
                </a:ext>
              </a:extLst>
            </p:cNvPr>
            <p:cNvSpPr/>
            <p:nvPr/>
          </p:nvSpPr>
          <p:spPr>
            <a:xfrm>
              <a:off x="8117640" y="2318816"/>
              <a:ext cx="11080" cy="11642"/>
            </a:xfrm>
            <a:custGeom>
              <a:avLst/>
              <a:gdLst/>
              <a:ahLst/>
              <a:cxnLst/>
              <a:rect l="l" t="t" r="r" b="b"/>
              <a:pathLst>
                <a:path w="335" h="352" extrusionOk="0">
                  <a:moveTo>
                    <a:pt x="168" y="0"/>
                  </a:moveTo>
                  <a:cubicBezTo>
                    <a:pt x="84" y="0"/>
                    <a:pt x="1" y="54"/>
                    <a:pt x="1" y="161"/>
                  </a:cubicBezTo>
                  <a:cubicBezTo>
                    <a:pt x="1" y="256"/>
                    <a:pt x="72" y="327"/>
                    <a:pt x="168" y="351"/>
                  </a:cubicBezTo>
                  <a:cubicBezTo>
                    <a:pt x="263" y="327"/>
                    <a:pt x="334" y="256"/>
                    <a:pt x="334" y="161"/>
                  </a:cubicBezTo>
                  <a:cubicBezTo>
                    <a:pt x="334" y="54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46;p66">
              <a:extLst>
                <a:ext uri="{FF2B5EF4-FFF2-40B4-BE49-F238E27FC236}">
                  <a16:creationId xmlns:a16="http://schemas.microsoft.com/office/drawing/2014/main" id="{3F8D9EDB-AB02-5404-A0CA-D172EAE35D0E}"/>
                </a:ext>
              </a:extLst>
            </p:cNvPr>
            <p:cNvSpPr/>
            <p:nvPr/>
          </p:nvSpPr>
          <p:spPr>
            <a:xfrm>
              <a:off x="7995560" y="2228223"/>
              <a:ext cx="11080" cy="10849"/>
            </a:xfrm>
            <a:custGeom>
              <a:avLst/>
              <a:gdLst/>
              <a:ahLst/>
              <a:cxnLst/>
              <a:rect l="l" t="t" r="r" b="b"/>
              <a:pathLst>
                <a:path w="335" h="328" extrusionOk="0">
                  <a:moveTo>
                    <a:pt x="167" y="0"/>
                  </a:moveTo>
                  <a:cubicBezTo>
                    <a:pt x="84" y="0"/>
                    <a:pt x="1" y="54"/>
                    <a:pt x="1" y="161"/>
                  </a:cubicBezTo>
                  <a:cubicBezTo>
                    <a:pt x="1" y="256"/>
                    <a:pt x="72" y="328"/>
                    <a:pt x="167" y="328"/>
                  </a:cubicBezTo>
                  <a:cubicBezTo>
                    <a:pt x="239" y="328"/>
                    <a:pt x="334" y="256"/>
                    <a:pt x="334" y="161"/>
                  </a:cubicBezTo>
                  <a:cubicBezTo>
                    <a:pt x="334" y="54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796;p42">
            <a:extLst>
              <a:ext uri="{FF2B5EF4-FFF2-40B4-BE49-F238E27FC236}">
                <a16:creationId xmlns:a16="http://schemas.microsoft.com/office/drawing/2014/main" id="{12F724BE-A30F-D5CE-A92A-4514C73EB411}"/>
              </a:ext>
            </a:extLst>
          </p:cNvPr>
          <p:cNvSpPr txBox="1">
            <a:spLocks/>
          </p:cNvSpPr>
          <p:nvPr/>
        </p:nvSpPr>
        <p:spPr>
          <a:xfrm rot="21207487">
            <a:off x="337784" y="1843082"/>
            <a:ext cx="2422074" cy="34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2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 algn="ctr">
              <a:buSzPts val="1100"/>
              <a:buFont typeface="Arial"/>
              <a:buNone/>
            </a:pPr>
            <a:r>
              <a:rPr lang="fr-CA" sz="1200"/>
              <a:t>O</a:t>
            </a:r>
            <a:r>
              <a:rPr lang="en" sz="1200"/>
              <a:t>uverture à la diversité</a:t>
            </a:r>
            <a:endParaRPr lang="fr-CA" sz="1200"/>
          </a:p>
        </p:txBody>
      </p:sp>
      <p:grpSp>
        <p:nvGrpSpPr>
          <p:cNvPr id="33" name="Google Shape;2505;p66">
            <a:extLst>
              <a:ext uri="{FF2B5EF4-FFF2-40B4-BE49-F238E27FC236}">
                <a16:creationId xmlns:a16="http://schemas.microsoft.com/office/drawing/2014/main" id="{D1BF02FC-CBF6-96EF-085D-9F28A26CE111}"/>
              </a:ext>
            </a:extLst>
          </p:cNvPr>
          <p:cNvGrpSpPr/>
          <p:nvPr/>
        </p:nvGrpSpPr>
        <p:grpSpPr>
          <a:xfrm>
            <a:off x="4096559" y="2715286"/>
            <a:ext cx="1178843" cy="849903"/>
            <a:chOff x="4009196" y="4224238"/>
            <a:chExt cx="368654" cy="334057"/>
          </a:xfrm>
        </p:grpSpPr>
        <p:sp>
          <p:nvSpPr>
            <p:cNvPr id="34" name="Google Shape;2506;p66">
              <a:extLst>
                <a:ext uri="{FF2B5EF4-FFF2-40B4-BE49-F238E27FC236}">
                  <a16:creationId xmlns:a16="http://schemas.microsoft.com/office/drawing/2014/main" id="{DF7899A1-DA02-8A11-1B4A-BFA1C6C05C64}"/>
                </a:ext>
              </a:extLst>
            </p:cNvPr>
            <p:cNvSpPr/>
            <p:nvPr/>
          </p:nvSpPr>
          <p:spPr>
            <a:xfrm>
              <a:off x="4009196" y="4496842"/>
              <a:ext cx="119765" cy="61453"/>
            </a:xfrm>
            <a:custGeom>
              <a:avLst/>
              <a:gdLst/>
              <a:ahLst/>
              <a:cxnLst/>
              <a:rect l="l" t="t" r="r" b="b"/>
              <a:pathLst>
                <a:path w="3621" h="1858" extrusionOk="0">
                  <a:moveTo>
                    <a:pt x="810" y="0"/>
                  </a:moveTo>
                  <a:cubicBezTo>
                    <a:pt x="453" y="0"/>
                    <a:pt x="167" y="262"/>
                    <a:pt x="120" y="620"/>
                  </a:cubicBezTo>
                  <a:lnTo>
                    <a:pt x="24" y="1620"/>
                  </a:lnTo>
                  <a:cubicBezTo>
                    <a:pt x="1" y="1739"/>
                    <a:pt x="96" y="1858"/>
                    <a:pt x="239" y="1858"/>
                  </a:cubicBezTo>
                  <a:lnTo>
                    <a:pt x="3382" y="1858"/>
                  </a:lnTo>
                  <a:cubicBezTo>
                    <a:pt x="3525" y="1858"/>
                    <a:pt x="3620" y="1739"/>
                    <a:pt x="3597" y="1620"/>
                  </a:cubicBezTo>
                  <a:lnTo>
                    <a:pt x="3620" y="1620"/>
                  </a:lnTo>
                  <a:lnTo>
                    <a:pt x="3501" y="620"/>
                  </a:lnTo>
                  <a:cubicBezTo>
                    <a:pt x="3477" y="262"/>
                    <a:pt x="3168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07;p66">
              <a:extLst>
                <a:ext uri="{FF2B5EF4-FFF2-40B4-BE49-F238E27FC236}">
                  <a16:creationId xmlns:a16="http://schemas.microsoft.com/office/drawing/2014/main" id="{70C0EA64-F9A9-CFD2-73B1-B86E46394016}"/>
                </a:ext>
              </a:extLst>
            </p:cNvPr>
            <p:cNvSpPr/>
            <p:nvPr/>
          </p:nvSpPr>
          <p:spPr>
            <a:xfrm>
              <a:off x="4087187" y="4496842"/>
              <a:ext cx="41774" cy="61453"/>
            </a:xfrm>
            <a:custGeom>
              <a:avLst/>
              <a:gdLst/>
              <a:ahLst/>
              <a:cxnLst/>
              <a:rect l="l" t="t" r="r" b="b"/>
              <a:pathLst>
                <a:path w="1263" h="1858" extrusionOk="0">
                  <a:moveTo>
                    <a:pt x="0" y="0"/>
                  </a:moveTo>
                  <a:cubicBezTo>
                    <a:pt x="357" y="0"/>
                    <a:pt x="643" y="262"/>
                    <a:pt x="691" y="620"/>
                  </a:cubicBezTo>
                  <a:lnTo>
                    <a:pt x="834" y="1858"/>
                  </a:lnTo>
                  <a:lnTo>
                    <a:pt x="1024" y="1858"/>
                  </a:lnTo>
                  <a:cubicBezTo>
                    <a:pt x="1167" y="1858"/>
                    <a:pt x="1262" y="1739"/>
                    <a:pt x="1239" y="1620"/>
                  </a:cubicBezTo>
                  <a:lnTo>
                    <a:pt x="1143" y="620"/>
                  </a:lnTo>
                  <a:cubicBezTo>
                    <a:pt x="1096" y="262"/>
                    <a:pt x="810" y="0"/>
                    <a:pt x="453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08;p66">
              <a:extLst>
                <a:ext uri="{FF2B5EF4-FFF2-40B4-BE49-F238E27FC236}">
                  <a16:creationId xmlns:a16="http://schemas.microsoft.com/office/drawing/2014/main" id="{7585D15B-EF00-A12B-1AB4-293EB811E916}"/>
                </a:ext>
              </a:extLst>
            </p:cNvPr>
            <p:cNvSpPr/>
            <p:nvPr/>
          </p:nvSpPr>
          <p:spPr>
            <a:xfrm>
              <a:off x="4032051" y="4430692"/>
              <a:ext cx="74849" cy="74849"/>
            </a:xfrm>
            <a:custGeom>
              <a:avLst/>
              <a:gdLst/>
              <a:ahLst/>
              <a:cxnLst/>
              <a:rect l="l" t="t" r="r" b="b"/>
              <a:pathLst>
                <a:path w="2263" h="2263" extrusionOk="0">
                  <a:moveTo>
                    <a:pt x="0" y="0"/>
                  </a:moveTo>
                  <a:lnTo>
                    <a:pt x="0" y="1119"/>
                  </a:lnTo>
                  <a:cubicBezTo>
                    <a:pt x="0" y="1738"/>
                    <a:pt x="500" y="2262"/>
                    <a:pt x="1119" y="2262"/>
                  </a:cubicBezTo>
                  <a:cubicBezTo>
                    <a:pt x="1739" y="2262"/>
                    <a:pt x="2263" y="1762"/>
                    <a:pt x="2263" y="1119"/>
                  </a:cubicBezTo>
                  <a:lnTo>
                    <a:pt x="2263" y="0"/>
                  </a:lnTo>
                  <a:close/>
                </a:path>
              </a:pathLst>
            </a:custGeom>
            <a:solidFill>
              <a:srgbClr val="F69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09;p66">
              <a:extLst>
                <a:ext uri="{FF2B5EF4-FFF2-40B4-BE49-F238E27FC236}">
                  <a16:creationId xmlns:a16="http://schemas.microsoft.com/office/drawing/2014/main" id="{257CAD39-676D-641F-0F6C-1246750CFE06}"/>
                </a:ext>
              </a:extLst>
            </p:cNvPr>
            <p:cNvSpPr/>
            <p:nvPr/>
          </p:nvSpPr>
          <p:spPr>
            <a:xfrm>
              <a:off x="4024940" y="4394441"/>
              <a:ext cx="88277" cy="53582"/>
            </a:xfrm>
            <a:custGeom>
              <a:avLst/>
              <a:gdLst/>
              <a:ahLst/>
              <a:cxnLst/>
              <a:rect l="l" t="t" r="r" b="b"/>
              <a:pathLst>
                <a:path w="2669" h="1620" extrusionOk="0">
                  <a:moveTo>
                    <a:pt x="882" y="1"/>
                  </a:moveTo>
                  <a:cubicBezTo>
                    <a:pt x="406" y="1"/>
                    <a:pt x="1" y="405"/>
                    <a:pt x="1" y="882"/>
                  </a:cubicBezTo>
                  <a:lnTo>
                    <a:pt x="1" y="1477"/>
                  </a:lnTo>
                  <a:cubicBezTo>
                    <a:pt x="1" y="1549"/>
                    <a:pt x="72" y="1620"/>
                    <a:pt x="144" y="1620"/>
                  </a:cubicBezTo>
                  <a:lnTo>
                    <a:pt x="501" y="1620"/>
                  </a:lnTo>
                  <a:cubicBezTo>
                    <a:pt x="620" y="1620"/>
                    <a:pt x="739" y="1501"/>
                    <a:pt x="739" y="1382"/>
                  </a:cubicBezTo>
                  <a:lnTo>
                    <a:pt x="739" y="1191"/>
                  </a:lnTo>
                  <a:lnTo>
                    <a:pt x="834" y="1382"/>
                  </a:lnTo>
                  <a:cubicBezTo>
                    <a:pt x="930" y="1525"/>
                    <a:pt x="1096" y="1620"/>
                    <a:pt x="1287" y="1620"/>
                  </a:cubicBezTo>
                  <a:lnTo>
                    <a:pt x="2525" y="1620"/>
                  </a:lnTo>
                  <a:cubicBezTo>
                    <a:pt x="2597" y="1620"/>
                    <a:pt x="2668" y="1549"/>
                    <a:pt x="2668" y="1477"/>
                  </a:cubicBezTo>
                  <a:lnTo>
                    <a:pt x="2668" y="882"/>
                  </a:lnTo>
                  <a:cubicBezTo>
                    <a:pt x="2668" y="382"/>
                    <a:pt x="2263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10;p66">
              <a:extLst>
                <a:ext uri="{FF2B5EF4-FFF2-40B4-BE49-F238E27FC236}">
                  <a16:creationId xmlns:a16="http://schemas.microsoft.com/office/drawing/2014/main" id="{FED447ED-51DF-7959-D70D-7DDD5C775091}"/>
                </a:ext>
              </a:extLst>
            </p:cNvPr>
            <p:cNvSpPr/>
            <p:nvPr/>
          </p:nvSpPr>
          <p:spPr>
            <a:xfrm>
              <a:off x="4069855" y="4394441"/>
              <a:ext cx="43361" cy="53582"/>
            </a:xfrm>
            <a:custGeom>
              <a:avLst/>
              <a:gdLst/>
              <a:ahLst/>
              <a:cxnLst/>
              <a:rect l="l" t="t" r="r" b="b"/>
              <a:pathLst>
                <a:path w="1311" h="1620" extrusionOk="0">
                  <a:moveTo>
                    <a:pt x="0" y="1"/>
                  </a:moveTo>
                  <a:cubicBezTo>
                    <a:pt x="500" y="1"/>
                    <a:pt x="881" y="382"/>
                    <a:pt x="881" y="882"/>
                  </a:cubicBezTo>
                  <a:lnTo>
                    <a:pt x="881" y="1477"/>
                  </a:lnTo>
                  <a:cubicBezTo>
                    <a:pt x="881" y="1549"/>
                    <a:pt x="834" y="1620"/>
                    <a:pt x="762" y="1620"/>
                  </a:cubicBezTo>
                  <a:lnTo>
                    <a:pt x="1167" y="1620"/>
                  </a:lnTo>
                  <a:cubicBezTo>
                    <a:pt x="1239" y="1620"/>
                    <a:pt x="1310" y="1549"/>
                    <a:pt x="1310" y="1477"/>
                  </a:cubicBezTo>
                  <a:lnTo>
                    <a:pt x="1310" y="882"/>
                  </a:lnTo>
                  <a:cubicBezTo>
                    <a:pt x="1310" y="382"/>
                    <a:pt x="905" y="1"/>
                    <a:pt x="429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11;p66">
              <a:extLst>
                <a:ext uri="{FF2B5EF4-FFF2-40B4-BE49-F238E27FC236}">
                  <a16:creationId xmlns:a16="http://schemas.microsoft.com/office/drawing/2014/main" id="{85B0D7A1-D409-7884-1E4A-90F1707414C9}"/>
                </a:ext>
              </a:extLst>
            </p:cNvPr>
            <p:cNvSpPr/>
            <p:nvPr/>
          </p:nvSpPr>
          <p:spPr>
            <a:xfrm>
              <a:off x="4054079" y="4466909"/>
              <a:ext cx="29966" cy="21300"/>
            </a:xfrm>
            <a:custGeom>
              <a:avLst/>
              <a:gdLst/>
              <a:ahLst/>
              <a:cxnLst/>
              <a:rect l="l" t="t" r="r" b="b"/>
              <a:pathLst>
                <a:path w="906" h="644" extrusionOk="0">
                  <a:moveTo>
                    <a:pt x="168" y="1"/>
                  </a:moveTo>
                  <a:cubicBezTo>
                    <a:pt x="72" y="1"/>
                    <a:pt x="1" y="96"/>
                    <a:pt x="1" y="191"/>
                  </a:cubicBezTo>
                  <a:cubicBezTo>
                    <a:pt x="1" y="429"/>
                    <a:pt x="215" y="620"/>
                    <a:pt x="453" y="643"/>
                  </a:cubicBezTo>
                  <a:cubicBezTo>
                    <a:pt x="715" y="643"/>
                    <a:pt x="906" y="429"/>
                    <a:pt x="906" y="191"/>
                  </a:cubicBezTo>
                  <a:cubicBezTo>
                    <a:pt x="906" y="96"/>
                    <a:pt x="835" y="1"/>
                    <a:pt x="739" y="1"/>
                  </a:cubicBezTo>
                  <a:cubicBezTo>
                    <a:pt x="644" y="1"/>
                    <a:pt x="573" y="96"/>
                    <a:pt x="573" y="191"/>
                  </a:cubicBezTo>
                  <a:cubicBezTo>
                    <a:pt x="561" y="251"/>
                    <a:pt x="507" y="280"/>
                    <a:pt x="453" y="280"/>
                  </a:cubicBezTo>
                  <a:cubicBezTo>
                    <a:pt x="400" y="280"/>
                    <a:pt x="346" y="251"/>
                    <a:pt x="334" y="191"/>
                  </a:cubicBezTo>
                  <a:cubicBezTo>
                    <a:pt x="334" y="96"/>
                    <a:pt x="263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12;p66">
              <a:extLst>
                <a:ext uri="{FF2B5EF4-FFF2-40B4-BE49-F238E27FC236}">
                  <a16:creationId xmlns:a16="http://schemas.microsoft.com/office/drawing/2014/main" id="{EDD034F6-106D-CBDE-FF28-C287BB273E6F}"/>
                </a:ext>
              </a:extLst>
            </p:cNvPr>
            <p:cNvSpPr/>
            <p:nvPr/>
          </p:nvSpPr>
          <p:spPr>
            <a:xfrm>
              <a:off x="4257324" y="4496842"/>
              <a:ext cx="120525" cy="61453"/>
            </a:xfrm>
            <a:custGeom>
              <a:avLst/>
              <a:gdLst/>
              <a:ahLst/>
              <a:cxnLst/>
              <a:rect l="l" t="t" r="r" b="b"/>
              <a:pathLst>
                <a:path w="3644" h="1858" extrusionOk="0">
                  <a:moveTo>
                    <a:pt x="810" y="0"/>
                  </a:moveTo>
                  <a:cubicBezTo>
                    <a:pt x="453" y="0"/>
                    <a:pt x="167" y="262"/>
                    <a:pt x="119" y="620"/>
                  </a:cubicBezTo>
                  <a:lnTo>
                    <a:pt x="24" y="1620"/>
                  </a:lnTo>
                  <a:cubicBezTo>
                    <a:pt x="0" y="1739"/>
                    <a:pt x="95" y="1858"/>
                    <a:pt x="238" y="1858"/>
                  </a:cubicBezTo>
                  <a:lnTo>
                    <a:pt x="3406" y="1858"/>
                  </a:lnTo>
                  <a:cubicBezTo>
                    <a:pt x="3525" y="1858"/>
                    <a:pt x="3644" y="1739"/>
                    <a:pt x="3620" y="1620"/>
                  </a:cubicBezTo>
                  <a:lnTo>
                    <a:pt x="3501" y="620"/>
                  </a:lnTo>
                  <a:cubicBezTo>
                    <a:pt x="3477" y="262"/>
                    <a:pt x="3167" y="0"/>
                    <a:pt x="2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13;p66">
              <a:extLst>
                <a:ext uri="{FF2B5EF4-FFF2-40B4-BE49-F238E27FC236}">
                  <a16:creationId xmlns:a16="http://schemas.microsoft.com/office/drawing/2014/main" id="{70A57189-05D9-CC48-CDCB-06A4A6E62D67}"/>
                </a:ext>
              </a:extLst>
            </p:cNvPr>
            <p:cNvSpPr/>
            <p:nvPr/>
          </p:nvSpPr>
          <p:spPr>
            <a:xfrm>
              <a:off x="4336076" y="4496842"/>
              <a:ext cx="41774" cy="61453"/>
            </a:xfrm>
            <a:custGeom>
              <a:avLst/>
              <a:gdLst/>
              <a:ahLst/>
              <a:cxnLst/>
              <a:rect l="l" t="t" r="r" b="b"/>
              <a:pathLst>
                <a:path w="1263" h="1858" extrusionOk="0">
                  <a:moveTo>
                    <a:pt x="1" y="0"/>
                  </a:moveTo>
                  <a:cubicBezTo>
                    <a:pt x="334" y="0"/>
                    <a:pt x="644" y="262"/>
                    <a:pt x="691" y="620"/>
                  </a:cubicBezTo>
                  <a:lnTo>
                    <a:pt x="810" y="1858"/>
                  </a:lnTo>
                  <a:lnTo>
                    <a:pt x="1025" y="1858"/>
                  </a:lnTo>
                  <a:cubicBezTo>
                    <a:pt x="1144" y="1858"/>
                    <a:pt x="1263" y="1739"/>
                    <a:pt x="1239" y="1620"/>
                  </a:cubicBezTo>
                  <a:lnTo>
                    <a:pt x="1120" y="620"/>
                  </a:lnTo>
                  <a:cubicBezTo>
                    <a:pt x="1096" y="262"/>
                    <a:pt x="786" y="0"/>
                    <a:pt x="429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14;p66">
              <a:extLst>
                <a:ext uri="{FF2B5EF4-FFF2-40B4-BE49-F238E27FC236}">
                  <a16:creationId xmlns:a16="http://schemas.microsoft.com/office/drawing/2014/main" id="{FD9F8FF6-220B-CD42-3EBB-286BFCB86C77}"/>
                </a:ext>
              </a:extLst>
            </p:cNvPr>
            <p:cNvSpPr/>
            <p:nvPr/>
          </p:nvSpPr>
          <p:spPr>
            <a:xfrm>
              <a:off x="4280146" y="4430692"/>
              <a:ext cx="74882" cy="74849"/>
            </a:xfrm>
            <a:custGeom>
              <a:avLst/>
              <a:gdLst/>
              <a:ahLst/>
              <a:cxnLst/>
              <a:rect l="l" t="t" r="r" b="b"/>
              <a:pathLst>
                <a:path w="2264" h="2263" extrusionOk="0">
                  <a:moveTo>
                    <a:pt x="1" y="0"/>
                  </a:moveTo>
                  <a:lnTo>
                    <a:pt x="1" y="1119"/>
                  </a:lnTo>
                  <a:cubicBezTo>
                    <a:pt x="1" y="1738"/>
                    <a:pt x="501" y="2262"/>
                    <a:pt x="1120" y="2262"/>
                  </a:cubicBezTo>
                  <a:cubicBezTo>
                    <a:pt x="1739" y="2262"/>
                    <a:pt x="2263" y="1738"/>
                    <a:pt x="2263" y="1119"/>
                  </a:cubicBezTo>
                  <a:lnTo>
                    <a:pt x="2263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15;p66">
              <a:extLst>
                <a:ext uri="{FF2B5EF4-FFF2-40B4-BE49-F238E27FC236}">
                  <a16:creationId xmlns:a16="http://schemas.microsoft.com/office/drawing/2014/main" id="{FB696A24-3D0A-A162-EE99-57FFB164FA1D}"/>
                </a:ext>
              </a:extLst>
            </p:cNvPr>
            <p:cNvSpPr/>
            <p:nvPr/>
          </p:nvSpPr>
          <p:spPr>
            <a:xfrm>
              <a:off x="4273068" y="4394441"/>
              <a:ext cx="89038" cy="53582"/>
            </a:xfrm>
            <a:custGeom>
              <a:avLst/>
              <a:gdLst/>
              <a:ahLst/>
              <a:cxnLst/>
              <a:rect l="l" t="t" r="r" b="b"/>
              <a:pathLst>
                <a:path w="2692" h="1620" extrusionOk="0">
                  <a:moveTo>
                    <a:pt x="905" y="1"/>
                  </a:moveTo>
                  <a:cubicBezTo>
                    <a:pt x="405" y="1"/>
                    <a:pt x="0" y="382"/>
                    <a:pt x="0" y="882"/>
                  </a:cubicBezTo>
                  <a:lnTo>
                    <a:pt x="0" y="1477"/>
                  </a:lnTo>
                  <a:cubicBezTo>
                    <a:pt x="0" y="1549"/>
                    <a:pt x="72" y="1620"/>
                    <a:pt x="143" y="1620"/>
                  </a:cubicBezTo>
                  <a:lnTo>
                    <a:pt x="501" y="1620"/>
                  </a:lnTo>
                  <a:cubicBezTo>
                    <a:pt x="620" y="1620"/>
                    <a:pt x="739" y="1525"/>
                    <a:pt x="739" y="1382"/>
                  </a:cubicBezTo>
                  <a:lnTo>
                    <a:pt x="739" y="1191"/>
                  </a:lnTo>
                  <a:lnTo>
                    <a:pt x="834" y="1382"/>
                  </a:lnTo>
                  <a:cubicBezTo>
                    <a:pt x="929" y="1525"/>
                    <a:pt x="1096" y="1620"/>
                    <a:pt x="1286" y="1620"/>
                  </a:cubicBezTo>
                  <a:lnTo>
                    <a:pt x="2549" y="1620"/>
                  </a:lnTo>
                  <a:cubicBezTo>
                    <a:pt x="2620" y="1620"/>
                    <a:pt x="2691" y="1549"/>
                    <a:pt x="2691" y="1477"/>
                  </a:cubicBezTo>
                  <a:lnTo>
                    <a:pt x="2691" y="882"/>
                  </a:lnTo>
                  <a:cubicBezTo>
                    <a:pt x="2691" y="382"/>
                    <a:pt x="2287" y="1"/>
                    <a:pt x="1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16;p66">
              <a:extLst>
                <a:ext uri="{FF2B5EF4-FFF2-40B4-BE49-F238E27FC236}">
                  <a16:creationId xmlns:a16="http://schemas.microsoft.com/office/drawing/2014/main" id="{CC1FB5EA-FBC9-ADFE-BB16-8B95C0C432F0}"/>
                </a:ext>
              </a:extLst>
            </p:cNvPr>
            <p:cNvSpPr/>
            <p:nvPr/>
          </p:nvSpPr>
          <p:spPr>
            <a:xfrm>
              <a:off x="4317951" y="4394441"/>
              <a:ext cx="43361" cy="53582"/>
            </a:xfrm>
            <a:custGeom>
              <a:avLst/>
              <a:gdLst/>
              <a:ahLst/>
              <a:cxnLst/>
              <a:rect l="l" t="t" r="r" b="b"/>
              <a:pathLst>
                <a:path w="1311" h="1620" extrusionOk="0">
                  <a:moveTo>
                    <a:pt x="1" y="1"/>
                  </a:moveTo>
                  <a:cubicBezTo>
                    <a:pt x="501" y="1"/>
                    <a:pt x="906" y="382"/>
                    <a:pt x="906" y="882"/>
                  </a:cubicBezTo>
                  <a:lnTo>
                    <a:pt x="906" y="1477"/>
                  </a:lnTo>
                  <a:cubicBezTo>
                    <a:pt x="906" y="1549"/>
                    <a:pt x="834" y="1620"/>
                    <a:pt x="763" y="1620"/>
                  </a:cubicBezTo>
                  <a:lnTo>
                    <a:pt x="1168" y="1620"/>
                  </a:lnTo>
                  <a:cubicBezTo>
                    <a:pt x="1263" y="1620"/>
                    <a:pt x="1311" y="1549"/>
                    <a:pt x="1311" y="1477"/>
                  </a:cubicBezTo>
                  <a:lnTo>
                    <a:pt x="1311" y="882"/>
                  </a:lnTo>
                  <a:cubicBezTo>
                    <a:pt x="1311" y="382"/>
                    <a:pt x="906" y="1"/>
                    <a:pt x="430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17;p66">
              <a:extLst>
                <a:ext uri="{FF2B5EF4-FFF2-40B4-BE49-F238E27FC236}">
                  <a16:creationId xmlns:a16="http://schemas.microsoft.com/office/drawing/2014/main" id="{481F22AF-830F-D866-4129-42A7FAC4E01C}"/>
                </a:ext>
              </a:extLst>
            </p:cNvPr>
            <p:cNvSpPr/>
            <p:nvPr/>
          </p:nvSpPr>
          <p:spPr>
            <a:xfrm>
              <a:off x="4301810" y="4466909"/>
              <a:ext cx="30363" cy="21300"/>
            </a:xfrm>
            <a:custGeom>
              <a:avLst/>
              <a:gdLst/>
              <a:ahLst/>
              <a:cxnLst/>
              <a:rect l="l" t="t" r="r" b="b"/>
              <a:pathLst>
                <a:path w="918" h="644" extrusionOk="0">
                  <a:moveTo>
                    <a:pt x="751" y="1"/>
                  </a:moveTo>
                  <a:cubicBezTo>
                    <a:pt x="656" y="1"/>
                    <a:pt x="584" y="96"/>
                    <a:pt x="584" y="191"/>
                  </a:cubicBezTo>
                  <a:cubicBezTo>
                    <a:pt x="584" y="239"/>
                    <a:pt x="536" y="286"/>
                    <a:pt x="465" y="286"/>
                  </a:cubicBezTo>
                  <a:cubicBezTo>
                    <a:pt x="417" y="286"/>
                    <a:pt x="346" y="239"/>
                    <a:pt x="346" y="191"/>
                  </a:cubicBezTo>
                  <a:cubicBezTo>
                    <a:pt x="358" y="84"/>
                    <a:pt x="269" y="30"/>
                    <a:pt x="179" y="30"/>
                  </a:cubicBezTo>
                  <a:cubicBezTo>
                    <a:pt x="90" y="30"/>
                    <a:pt x="1" y="84"/>
                    <a:pt x="13" y="191"/>
                  </a:cubicBezTo>
                  <a:cubicBezTo>
                    <a:pt x="13" y="429"/>
                    <a:pt x="227" y="643"/>
                    <a:pt x="465" y="643"/>
                  </a:cubicBezTo>
                  <a:cubicBezTo>
                    <a:pt x="727" y="643"/>
                    <a:pt x="918" y="429"/>
                    <a:pt x="918" y="191"/>
                  </a:cubicBezTo>
                  <a:cubicBezTo>
                    <a:pt x="918" y="96"/>
                    <a:pt x="846" y="1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18;p66">
              <a:extLst>
                <a:ext uri="{FF2B5EF4-FFF2-40B4-BE49-F238E27FC236}">
                  <a16:creationId xmlns:a16="http://schemas.microsoft.com/office/drawing/2014/main" id="{C602E69D-4699-2E96-782E-DE2A4A50D438}"/>
                </a:ext>
              </a:extLst>
            </p:cNvPr>
            <p:cNvSpPr/>
            <p:nvPr/>
          </p:nvSpPr>
          <p:spPr>
            <a:xfrm>
              <a:off x="4127538" y="4402313"/>
              <a:ext cx="131209" cy="67804"/>
            </a:xfrm>
            <a:custGeom>
              <a:avLst/>
              <a:gdLst/>
              <a:ahLst/>
              <a:cxnLst/>
              <a:rect l="l" t="t" r="r" b="b"/>
              <a:pathLst>
                <a:path w="3967" h="2050" extrusionOk="0">
                  <a:moveTo>
                    <a:pt x="1995" y="1"/>
                  </a:moveTo>
                  <a:cubicBezTo>
                    <a:pt x="1900" y="1"/>
                    <a:pt x="1828" y="72"/>
                    <a:pt x="1828" y="167"/>
                  </a:cubicBezTo>
                  <a:lnTo>
                    <a:pt x="1828" y="1715"/>
                  </a:lnTo>
                  <a:lnTo>
                    <a:pt x="185" y="1715"/>
                  </a:lnTo>
                  <a:cubicBezTo>
                    <a:pt x="175" y="1713"/>
                    <a:pt x="165" y="1711"/>
                    <a:pt x="155" y="1711"/>
                  </a:cubicBezTo>
                  <a:cubicBezTo>
                    <a:pt x="0" y="1711"/>
                    <a:pt x="5" y="2050"/>
                    <a:pt x="169" y="2050"/>
                  </a:cubicBezTo>
                  <a:cubicBezTo>
                    <a:pt x="175" y="2050"/>
                    <a:pt x="180" y="2049"/>
                    <a:pt x="185" y="2049"/>
                  </a:cubicBezTo>
                  <a:lnTo>
                    <a:pt x="3781" y="2049"/>
                  </a:lnTo>
                  <a:cubicBezTo>
                    <a:pt x="3787" y="2049"/>
                    <a:pt x="3792" y="2050"/>
                    <a:pt x="3797" y="2050"/>
                  </a:cubicBezTo>
                  <a:cubicBezTo>
                    <a:pt x="3962" y="2050"/>
                    <a:pt x="3966" y="1711"/>
                    <a:pt x="3811" y="1711"/>
                  </a:cubicBezTo>
                  <a:cubicBezTo>
                    <a:pt x="3802" y="1711"/>
                    <a:pt x="3792" y="1713"/>
                    <a:pt x="3781" y="1715"/>
                  </a:cubicBezTo>
                  <a:lnTo>
                    <a:pt x="2162" y="1715"/>
                  </a:lnTo>
                  <a:lnTo>
                    <a:pt x="2162" y="167"/>
                  </a:lnTo>
                  <a:cubicBezTo>
                    <a:pt x="2162" y="96"/>
                    <a:pt x="2090" y="1"/>
                    <a:pt x="19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19;p66">
              <a:extLst>
                <a:ext uri="{FF2B5EF4-FFF2-40B4-BE49-F238E27FC236}">
                  <a16:creationId xmlns:a16="http://schemas.microsoft.com/office/drawing/2014/main" id="{0F827892-17E6-6854-C2A6-F8CFE46C9A6F}"/>
                </a:ext>
              </a:extLst>
            </p:cNvPr>
            <p:cNvSpPr/>
            <p:nvPr/>
          </p:nvSpPr>
          <p:spPr>
            <a:xfrm>
              <a:off x="4228152" y="4293629"/>
              <a:ext cx="37871" cy="38632"/>
            </a:xfrm>
            <a:custGeom>
              <a:avLst/>
              <a:gdLst/>
              <a:ahLst/>
              <a:cxnLst/>
              <a:rect l="l" t="t" r="r" b="b"/>
              <a:pathLst>
                <a:path w="1145" h="1168" extrusionOk="0">
                  <a:moveTo>
                    <a:pt x="573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905"/>
                    <a:pt x="263" y="1167"/>
                    <a:pt x="573" y="1167"/>
                  </a:cubicBezTo>
                  <a:cubicBezTo>
                    <a:pt x="882" y="1167"/>
                    <a:pt x="1144" y="905"/>
                    <a:pt x="1144" y="572"/>
                  </a:cubicBezTo>
                  <a:cubicBezTo>
                    <a:pt x="1144" y="262"/>
                    <a:pt x="882" y="0"/>
                    <a:pt x="573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20;p66">
              <a:extLst>
                <a:ext uri="{FF2B5EF4-FFF2-40B4-BE49-F238E27FC236}">
                  <a16:creationId xmlns:a16="http://schemas.microsoft.com/office/drawing/2014/main" id="{AD3B97DC-7B01-5640-1BF9-C8703A5F1DCD}"/>
                </a:ext>
              </a:extLst>
            </p:cNvPr>
            <p:cNvSpPr/>
            <p:nvPr/>
          </p:nvSpPr>
          <p:spPr>
            <a:xfrm>
              <a:off x="4120262" y="4293629"/>
              <a:ext cx="37838" cy="38632"/>
            </a:xfrm>
            <a:custGeom>
              <a:avLst/>
              <a:gdLst/>
              <a:ahLst/>
              <a:cxnLst/>
              <a:rect l="l" t="t" r="r" b="b"/>
              <a:pathLst>
                <a:path w="1144" h="1168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905"/>
                    <a:pt x="262" y="1167"/>
                    <a:pt x="572" y="1167"/>
                  </a:cubicBezTo>
                  <a:cubicBezTo>
                    <a:pt x="905" y="1167"/>
                    <a:pt x="1144" y="905"/>
                    <a:pt x="1144" y="572"/>
                  </a:cubicBezTo>
                  <a:cubicBezTo>
                    <a:pt x="1144" y="262"/>
                    <a:pt x="905" y="0"/>
                    <a:pt x="572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21;p66">
              <a:extLst>
                <a:ext uri="{FF2B5EF4-FFF2-40B4-BE49-F238E27FC236}">
                  <a16:creationId xmlns:a16="http://schemas.microsoft.com/office/drawing/2014/main" id="{5FFE9D16-012B-A84B-87E9-8A8AC891F2BF}"/>
                </a:ext>
              </a:extLst>
            </p:cNvPr>
            <p:cNvSpPr/>
            <p:nvPr/>
          </p:nvSpPr>
          <p:spPr>
            <a:xfrm>
              <a:off x="4140735" y="4278646"/>
              <a:ext cx="105575" cy="105575"/>
            </a:xfrm>
            <a:custGeom>
              <a:avLst/>
              <a:gdLst/>
              <a:ahLst/>
              <a:cxnLst/>
              <a:rect l="l" t="t" r="r" b="b"/>
              <a:pathLst>
                <a:path w="3192" h="3192" extrusionOk="0">
                  <a:moveTo>
                    <a:pt x="1" y="1"/>
                  </a:moveTo>
                  <a:lnTo>
                    <a:pt x="1" y="1596"/>
                  </a:lnTo>
                  <a:cubicBezTo>
                    <a:pt x="1" y="2478"/>
                    <a:pt x="715" y="3192"/>
                    <a:pt x="1596" y="3192"/>
                  </a:cubicBezTo>
                  <a:cubicBezTo>
                    <a:pt x="2477" y="3192"/>
                    <a:pt x="3192" y="2478"/>
                    <a:pt x="3192" y="1596"/>
                  </a:cubicBezTo>
                  <a:lnTo>
                    <a:pt x="3192" y="1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22;p66">
              <a:extLst>
                <a:ext uri="{FF2B5EF4-FFF2-40B4-BE49-F238E27FC236}">
                  <a16:creationId xmlns:a16="http://schemas.microsoft.com/office/drawing/2014/main" id="{13747556-0DDC-CAC3-3B0E-7268E4218965}"/>
                </a:ext>
              </a:extLst>
            </p:cNvPr>
            <p:cNvSpPr/>
            <p:nvPr/>
          </p:nvSpPr>
          <p:spPr>
            <a:xfrm>
              <a:off x="4130482" y="4227446"/>
              <a:ext cx="125288" cy="75676"/>
            </a:xfrm>
            <a:custGeom>
              <a:avLst/>
              <a:gdLst/>
              <a:ahLst/>
              <a:cxnLst/>
              <a:rect l="l" t="t" r="r" b="b"/>
              <a:pathLst>
                <a:path w="3788" h="2288" extrusionOk="0">
                  <a:moveTo>
                    <a:pt x="1287" y="1"/>
                  </a:moveTo>
                  <a:cubicBezTo>
                    <a:pt x="596" y="1"/>
                    <a:pt x="25" y="572"/>
                    <a:pt x="25" y="1263"/>
                  </a:cubicBezTo>
                  <a:lnTo>
                    <a:pt x="25" y="2097"/>
                  </a:lnTo>
                  <a:cubicBezTo>
                    <a:pt x="1" y="2216"/>
                    <a:pt x="96" y="2287"/>
                    <a:pt x="215" y="2287"/>
                  </a:cubicBezTo>
                  <a:lnTo>
                    <a:pt x="715" y="2287"/>
                  </a:lnTo>
                  <a:cubicBezTo>
                    <a:pt x="882" y="2287"/>
                    <a:pt x="1025" y="2144"/>
                    <a:pt x="1025" y="1978"/>
                  </a:cubicBezTo>
                  <a:lnTo>
                    <a:pt x="1025" y="1716"/>
                  </a:lnTo>
                  <a:lnTo>
                    <a:pt x="1192" y="1954"/>
                  </a:lnTo>
                  <a:cubicBezTo>
                    <a:pt x="1335" y="2168"/>
                    <a:pt x="1573" y="2287"/>
                    <a:pt x="1811" y="2287"/>
                  </a:cubicBezTo>
                  <a:lnTo>
                    <a:pt x="3597" y="2287"/>
                  </a:lnTo>
                  <a:cubicBezTo>
                    <a:pt x="3692" y="2287"/>
                    <a:pt x="3788" y="2216"/>
                    <a:pt x="3788" y="2097"/>
                  </a:cubicBezTo>
                  <a:lnTo>
                    <a:pt x="3788" y="1263"/>
                  </a:lnTo>
                  <a:cubicBezTo>
                    <a:pt x="3788" y="572"/>
                    <a:pt x="3216" y="1"/>
                    <a:pt x="2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23;p66">
              <a:extLst>
                <a:ext uri="{FF2B5EF4-FFF2-40B4-BE49-F238E27FC236}">
                  <a16:creationId xmlns:a16="http://schemas.microsoft.com/office/drawing/2014/main" id="{78370300-753A-3FA3-9AE5-59A3E4B3F1F0}"/>
                </a:ext>
              </a:extLst>
            </p:cNvPr>
            <p:cNvSpPr/>
            <p:nvPr/>
          </p:nvSpPr>
          <p:spPr>
            <a:xfrm>
              <a:off x="4200601" y="4227446"/>
              <a:ext cx="55169" cy="75676"/>
            </a:xfrm>
            <a:custGeom>
              <a:avLst/>
              <a:gdLst/>
              <a:ahLst/>
              <a:cxnLst/>
              <a:rect l="l" t="t" r="r" b="b"/>
              <a:pathLst>
                <a:path w="1668" h="2288" extrusionOk="0">
                  <a:moveTo>
                    <a:pt x="0" y="1"/>
                  </a:moveTo>
                  <a:cubicBezTo>
                    <a:pt x="715" y="1"/>
                    <a:pt x="1263" y="572"/>
                    <a:pt x="1263" y="1263"/>
                  </a:cubicBezTo>
                  <a:lnTo>
                    <a:pt x="1263" y="2097"/>
                  </a:lnTo>
                  <a:cubicBezTo>
                    <a:pt x="1263" y="2216"/>
                    <a:pt x="1191" y="2287"/>
                    <a:pt x="1072" y="2287"/>
                  </a:cubicBezTo>
                  <a:lnTo>
                    <a:pt x="1453" y="2287"/>
                  </a:lnTo>
                  <a:cubicBezTo>
                    <a:pt x="1572" y="2287"/>
                    <a:pt x="1668" y="2216"/>
                    <a:pt x="1668" y="2097"/>
                  </a:cubicBezTo>
                  <a:lnTo>
                    <a:pt x="1668" y="1263"/>
                  </a:lnTo>
                  <a:cubicBezTo>
                    <a:pt x="1668" y="572"/>
                    <a:pt x="1096" y="1"/>
                    <a:pt x="405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24;p66">
              <a:extLst>
                <a:ext uri="{FF2B5EF4-FFF2-40B4-BE49-F238E27FC236}">
                  <a16:creationId xmlns:a16="http://schemas.microsoft.com/office/drawing/2014/main" id="{CF9F2DA2-1C11-0881-CC88-75793E605A64}"/>
                </a:ext>
              </a:extLst>
            </p:cNvPr>
            <p:cNvSpPr/>
            <p:nvPr/>
          </p:nvSpPr>
          <p:spPr>
            <a:xfrm>
              <a:off x="4207282" y="4286286"/>
              <a:ext cx="34299" cy="22326"/>
            </a:xfrm>
            <a:custGeom>
              <a:avLst/>
              <a:gdLst/>
              <a:ahLst/>
              <a:cxnLst/>
              <a:rect l="l" t="t" r="r" b="b"/>
              <a:pathLst>
                <a:path w="1037" h="675" extrusionOk="0">
                  <a:moveTo>
                    <a:pt x="237" y="1"/>
                  </a:moveTo>
                  <a:cubicBezTo>
                    <a:pt x="118" y="1"/>
                    <a:pt x="0" y="135"/>
                    <a:pt x="84" y="270"/>
                  </a:cubicBezTo>
                  <a:cubicBezTo>
                    <a:pt x="251" y="532"/>
                    <a:pt x="537" y="675"/>
                    <a:pt x="846" y="675"/>
                  </a:cubicBezTo>
                  <a:cubicBezTo>
                    <a:pt x="942" y="675"/>
                    <a:pt x="1037" y="603"/>
                    <a:pt x="1037" y="508"/>
                  </a:cubicBezTo>
                  <a:cubicBezTo>
                    <a:pt x="1037" y="413"/>
                    <a:pt x="942" y="341"/>
                    <a:pt x="846" y="341"/>
                  </a:cubicBezTo>
                  <a:cubicBezTo>
                    <a:pt x="656" y="341"/>
                    <a:pt x="489" y="246"/>
                    <a:pt x="370" y="79"/>
                  </a:cubicBezTo>
                  <a:cubicBezTo>
                    <a:pt x="335" y="24"/>
                    <a:pt x="286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25;p66">
              <a:extLst>
                <a:ext uri="{FF2B5EF4-FFF2-40B4-BE49-F238E27FC236}">
                  <a16:creationId xmlns:a16="http://schemas.microsoft.com/office/drawing/2014/main" id="{BED009FD-6B94-455B-0DEE-BA407EEE1605}"/>
                </a:ext>
              </a:extLst>
            </p:cNvPr>
            <p:cNvSpPr/>
            <p:nvPr/>
          </p:nvSpPr>
          <p:spPr>
            <a:xfrm>
              <a:off x="4235263" y="4224238"/>
              <a:ext cx="25236" cy="22954"/>
            </a:xfrm>
            <a:custGeom>
              <a:avLst/>
              <a:gdLst/>
              <a:ahLst/>
              <a:cxnLst/>
              <a:rect l="l" t="t" r="r" b="b"/>
              <a:pathLst>
                <a:path w="763" h="694" extrusionOk="0">
                  <a:moveTo>
                    <a:pt x="277" y="1"/>
                  </a:moveTo>
                  <a:cubicBezTo>
                    <a:pt x="213" y="1"/>
                    <a:pt x="148" y="37"/>
                    <a:pt x="119" y="122"/>
                  </a:cubicBezTo>
                  <a:cubicBezTo>
                    <a:pt x="96" y="193"/>
                    <a:pt x="48" y="288"/>
                    <a:pt x="0" y="336"/>
                  </a:cubicBezTo>
                  <a:lnTo>
                    <a:pt x="72" y="408"/>
                  </a:lnTo>
                  <a:cubicBezTo>
                    <a:pt x="24" y="455"/>
                    <a:pt x="24" y="527"/>
                    <a:pt x="48" y="574"/>
                  </a:cubicBezTo>
                  <a:cubicBezTo>
                    <a:pt x="72" y="646"/>
                    <a:pt x="119" y="693"/>
                    <a:pt x="191" y="693"/>
                  </a:cubicBezTo>
                  <a:lnTo>
                    <a:pt x="262" y="693"/>
                  </a:lnTo>
                  <a:cubicBezTo>
                    <a:pt x="381" y="646"/>
                    <a:pt x="500" y="622"/>
                    <a:pt x="620" y="598"/>
                  </a:cubicBezTo>
                  <a:cubicBezTo>
                    <a:pt x="715" y="598"/>
                    <a:pt x="762" y="503"/>
                    <a:pt x="762" y="408"/>
                  </a:cubicBezTo>
                  <a:cubicBezTo>
                    <a:pt x="742" y="325"/>
                    <a:pt x="685" y="260"/>
                    <a:pt x="608" y="260"/>
                  </a:cubicBezTo>
                  <a:cubicBezTo>
                    <a:pt x="597" y="260"/>
                    <a:pt x="584" y="262"/>
                    <a:pt x="572" y="265"/>
                  </a:cubicBezTo>
                  <a:lnTo>
                    <a:pt x="405" y="288"/>
                  </a:lnTo>
                  <a:cubicBezTo>
                    <a:pt x="405" y="265"/>
                    <a:pt x="405" y="241"/>
                    <a:pt x="429" y="217"/>
                  </a:cubicBezTo>
                  <a:cubicBezTo>
                    <a:pt x="472" y="87"/>
                    <a:pt x="376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26;p66">
              <a:extLst>
                <a:ext uri="{FF2B5EF4-FFF2-40B4-BE49-F238E27FC236}">
                  <a16:creationId xmlns:a16="http://schemas.microsoft.com/office/drawing/2014/main" id="{B8B4D242-F1FF-D11F-C8A3-776D6FA9CE06}"/>
                </a:ext>
              </a:extLst>
            </p:cNvPr>
            <p:cNvSpPr/>
            <p:nvPr/>
          </p:nvSpPr>
          <p:spPr>
            <a:xfrm>
              <a:off x="4166732" y="4315690"/>
              <a:ext cx="11047" cy="13395"/>
            </a:xfrm>
            <a:custGeom>
              <a:avLst/>
              <a:gdLst/>
              <a:ahLst/>
              <a:cxnLst/>
              <a:rect l="l" t="t" r="r" b="b"/>
              <a:pathLst>
                <a:path w="334" h="405" extrusionOk="0">
                  <a:moveTo>
                    <a:pt x="167" y="0"/>
                  </a:moveTo>
                  <a:cubicBezTo>
                    <a:pt x="90" y="0"/>
                    <a:pt x="12" y="48"/>
                    <a:pt x="0" y="143"/>
                  </a:cubicBezTo>
                  <a:lnTo>
                    <a:pt x="0" y="238"/>
                  </a:lnTo>
                  <a:cubicBezTo>
                    <a:pt x="0" y="334"/>
                    <a:pt x="72" y="405"/>
                    <a:pt x="167" y="405"/>
                  </a:cubicBezTo>
                  <a:cubicBezTo>
                    <a:pt x="262" y="405"/>
                    <a:pt x="334" y="334"/>
                    <a:pt x="334" y="238"/>
                  </a:cubicBezTo>
                  <a:lnTo>
                    <a:pt x="334" y="143"/>
                  </a:lnTo>
                  <a:cubicBezTo>
                    <a:pt x="322" y="48"/>
                    <a:pt x="245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27;p66">
              <a:extLst>
                <a:ext uri="{FF2B5EF4-FFF2-40B4-BE49-F238E27FC236}">
                  <a16:creationId xmlns:a16="http://schemas.microsoft.com/office/drawing/2014/main" id="{61BC3C52-43BB-9FB2-9616-C5F5AA856064}"/>
                </a:ext>
              </a:extLst>
            </p:cNvPr>
            <p:cNvSpPr/>
            <p:nvPr/>
          </p:nvSpPr>
          <p:spPr>
            <a:xfrm>
              <a:off x="4209266" y="4315095"/>
              <a:ext cx="11047" cy="13991"/>
            </a:xfrm>
            <a:custGeom>
              <a:avLst/>
              <a:gdLst/>
              <a:ahLst/>
              <a:cxnLst/>
              <a:rect l="l" t="t" r="r" b="b"/>
              <a:pathLst>
                <a:path w="334" h="423" extrusionOk="0">
                  <a:moveTo>
                    <a:pt x="167" y="0"/>
                  </a:moveTo>
                  <a:cubicBezTo>
                    <a:pt x="84" y="0"/>
                    <a:pt x="0" y="54"/>
                    <a:pt x="0" y="161"/>
                  </a:cubicBezTo>
                  <a:lnTo>
                    <a:pt x="0" y="256"/>
                  </a:lnTo>
                  <a:cubicBezTo>
                    <a:pt x="0" y="352"/>
                    <a:pt x="72" y="423"/>
                    <a:pt x="167" y="423"/>
                  </a:cubicBezTo>
                  <a:cubicBezTo>
                    <a:pt x="262" y="423"/>
                    <a:pt x="334" y="352"/>
                    <a:pt x="334" y="256"/>
                  </a:cubicBezTo>
                  <a:lnTo>
                    <a:pt x="334" y="161"/>
                  </a:lnTo>
                  <a:cubicBezTo>
                    <a:pt x="334" y="54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28;p66">
              <a:extLst>
                <a:ext uri="{FF2B5EF4-FFF2-40B4-BE49-F238E27FC236}">
                  <a16:creationId xmlns:a16="http://schemas.microsoft.com/office/drawing/2014/main" id="{79C8CCAD-F80E-B09D-A1BF-ADFD0A533F37}"/>
                </a:ext>
              </a:extLst>
            </p:cNvPr>
            <p:cNvSpPr/>
            <p:nvPr/>
          </p:nvSpPr>
          <p:spPr>
            <a:xfrm>
              <a:off x="4175398" y="4337354"/>
              <a:ext cx="36250" cy="27981"/>
            </a:xfrm>
            <a:custGeom>
              <a:avLst/>
              <a:gdLst/>
              <a:ahLst/>
              <a:cxnLst/>
              <a:rect l="l" t="t" r="r" b="b"/>
              <a:pathLst>
                <a:path w="1096" h="846" extrusionOk="0">
                  <a:moveTo>
                    <a:pt x="917" y="0"/>
                  </a:moveTo>
                  <a:cubicBezTo>
                    <a:pt x="828" y="0"/>
                    <a:pt x="739" y="60"/>
                    <a:pt x="739" y="179"/>
                  </a:cubicBezTo>
                  <a:lnTo>
                    <a:pt x="739" y="298"/>
                  </a:lnTo>
                  <a:cubicBezTo>
                    <a:pt x="739" y="417"/>
                    <a:pt x="643" y="512"/>
                    <a:pt x="548" y="512"/>
                  </a:cubicBezTo>
                  <a:cubicBezTo>
                    <a:pt x="429" y="512"/>
                    <a:pt x="334" y="417"/>
                    <a:pt x="334" y="298"/>
                  </a:cubicBezTo>
                  <a:lnTo>
                    <a:pt x="334" y="179"/>
                  </a:lnTo>
                  <a:cubicBezTo>
                    <a:pt x="322" y="71"/>
                    <a:pt x="245" y="18"/>
                    <a:pt x="167" y="18"/>
                  </a:cubicBezTo>
                  <a:cubicBezTo>
                    <a:pt x="90" y="18"/>
                    <a:pt x="12" y="71"/>
                    <a:pt x="0" y="179"/>
                  </a:cubicBezTo>
                  <a:lnTo>
                    <a:pt x="0" y="298"/>
                  </a:lnTo>
                  <a:cubicBezTo>
                    <a:pt x="0" y="607"/>
                    <a:pt x="239" y="845"/>
                    <a:pt x="548" y="845"/>
                  </a:cubicBezTo>
                  <a:cubicBezTo>
                    <a:pt x="834" y="845"/>
                    <a:pt x="1072" y="607"/>
                    <a:pt x="1096" y="298"/>
                  </a:cubicBezTo>
                  <a:lnTo>
                    <a:pt x="1096" y="179"/>
                  </a:lnTo>
                  <a:cubicBezTo>
                    <a:pt x="1096" y="60"/>
                    <a:pt x="1007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796;p42">
            <a:extLst>
              <a:ext uri="{FF2B5EF4-FFF2-40B4-BE49-F238E27FC236}">
                <a16:creationId xmlns:a16="http://schemas.microsoft.com/office/drawing/2014/main" id="{5631257B-7F14-6308-078F-74DE174B84EC}"/>
              </a:ext>
            </a:extLst>
          </p:cNvPr>
          <p:cNvSpPr txBox="1">
            <a:spLocks/>
          </p:cNvSpPr>
          <p:nvPr/>
        </p:nvSpPr>
        <p:spPr>
          <a:xfrm rot="21207965">
            <a:off x="3464397" y="2131530"/>
            <a:ext cx="2199863" cy="34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2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 algn="ctr">
              <a:buSzPts val="1100"/>
              <a:buFont typeface="Arial"/>
              <a:buNone/>
            </a:pPr>
            <a:r>
              <a:rPr lang="fr-CA" sz="1200"/>
              <a:t>Conscience de l’autre</a:t>
            </a:r>
          </a:p>
        </p:txBody>
      </p:sp>
      <p:grpSp>
        <p:nvGrpSpPr>
          <p:cNvPr id="58" name="Google Shape;2135;p66">
            <a:extLst>
              <a:ext uri="{FF2B5EF4-FFF2-40B4-BE49-F238E27FC236}">
                <a16:creationId xmlns:a16="http://schemas.microsoft.com/office/drawing/2014/main" id="{36859FA2-76E2-22BF-4E6E-87E5302639E1}"/>
              </a:ext>
            </a:extLst>
          </p:cNvPr>
          <p:cNvGrpSpPr/>
          <p:nvPr/>
        </p:nvGrpSpPr>
        <p:grpSpPr>
          <a:xfrm>
            <a:off x="7273285" y="2825217"/>
            <a:ext cx="971653" cy="1048470"/>
            <a:chOff x="6313101" y="4217226"/>
            <a:chExt cx="367893" cy="367066"/>
          </a:xfrm>
        </p:grpSpPr>
        <p:sp>
          <p:nvSpPr>
            <p:cNvPr id="59" name="Google Shape;2136;p66">
              <a:extLst>
                <a:ext uri="{FF2B5EF4-FFF2-40B4-BE49-F238E27FC236}">
                  <a16:creationId xmlns:a16="http://schemas.microsoft.com/office/drawing/2014/main" id="{A343BF8F-DD6E-5C2C-3CC7-D1B0C0339EEE}"/>
                </a:ext>
              </a:extLst>
            </p:cNvPr>
            <p:cNvSpPr/>
            <p:nvPr/>
          </p:nvSpPr>
          <p:spPr>
            <a:xfrm>
              <a:off x="6529709" y="4466909"/>
              <a:ext cx="151285" cy="90625"/>
            </a:xfrm>
            <a:custGeom>
              <a:avLst/>
              <a:gdLst/>
              <a:ahLst/>
              <a:cxnLst/>
              <a:rect l="l" t="t" r="r" b="b"/>
              <a:pathLst>
                <a:path w="4574" h="2740" extrusionOk="0">
                  <a:moveTo>
                    <a:pt x="239" y="1"/>
                  </a:moveTo>
                  <a:cubicBezTo>
                    <a:pt x="120" y="1"/>
                    <a:pt x="25" y="96"/>
                    <a:pt x="25" y="239"/>
                  </a:cubicBezTo>
                  <a:lnTo>
                    <a:pt x="25" y="2525"/>
                  </a:lnTo>
                  <a:cubicBezTo>
                    <a:pt x="1" y="2644"/>
                    <a:pt x="120" y="2739"/>
                    <a:pt x="239" y="2739"/>
                  </a:cubicBezTo>
                  <a:lnTo>
                    <a:pt x="4359" y="2739"/>
                  </a:lnTo>
                  <a:cubicBezTo>
                    <a:pt x="4478" y="2739"/>
                    <a:pt x="4573" y="2644"/>
                    <a:pt x="4573" y="2525"/>
                  </a:cubicBezTo>
                  <a:lnTo>
                    <a:pt x="4573" y="239"/>
                  </a:lnTo>
                  <a:cubicBezTo>
                    <a:pt x="4573" y="96"/>
                    <a:pt x="4478" y="1"/>
                    <a:pt x="4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37;p66">
              <a:extLst>
                <a:ext uri="{FF2B5EF4-FFF2-40B4-BE49-F238E27FC236}">
                  <a16:creationId xmlns:a16="http://schemas.microsoft.com/office/drawing/2014/main" id="{A591C079-B17A-4962-3F54-7468AED759B4}"/>
                </a:ext>
              </a:extLst>
            </p:cNvPr>
            <p:cNvSpPr/>
            <p:nvPr/>
          </p:nvSpPr>
          <p:spPr>
            <a:xfrm>
              <a:off x="6663630" y="4466909"/>
              <a:ext cx="17364" cy="90625"/>
            </a:xfrm>
            <a:custGeom>
              <a:avLst/>
              <a:gdLst/>
              <a:ahLst/>
              <a:cxnLst/>
              <a:rect l="l" t="t" r="r" b="b"/>
              <a:pathLst>
                <a:path w="525" h="2740" extrusionOk="0">
                  <a:moveTo>
                    <a:pt x="0" y="1"/>
                  </a:moveTo>
                  <a:lnTo>
                    <a:pt x="0" y="2739"/>
                  </a:lnTo>
                  <a:lnTo>
                    <a:pt x="310" y="2739"/>
                  </a:lnTo>
                  <a:cubicBezTo>
                    <a:pt x="429" y="2739"/>
                    <a:pt x="524" y="2644"/>
                    <a:pt x="524" y="2525"/>
                  </a:cubicBezTo>
                  <a:lnTo>
                    <a:pt x="524" y="239"/>
                  </a:lnTo>
                  <a:cubicBezTo>
                    <a:pt x="524" y="96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38;p66">
              <a:extLst>
                <a:ext uri="{FF2B5EF4-FFF2-40B4-BE49-F238E27FC236}">
                  <a16:creationId xmlns:a16="http://schemas.microsoft.com/office/drawing/2014/main" id="{38F86479-1EFD-4D4B-C6E6-C3F1B48E3601}"/>
                </a:ext>
              </a:extLst>
            </p:cNvPr>
            <p:cNvSpPr/>
            <p:nvPr/>
          </p:nvSpPr>
          <p:spPr>
            <a:xfrm>
              <a:off x="6554152" y="4359779"/>
              <a:ext cx="63835" cy="107163"/>
            </a:xfrm>
            <a:custGeom>
              <a:avLst/>
              <a:gdLst/>
              <a:ahLst/>
              <a:cxnLst/>
              <a:rect l="l" t="t" r="r" b="b"/>
              <a:pathLst>
                <a:path w="1930" h="3240" extrusionOk="0">
                  <a:moveTo>
                    <a:pt x="572" y="1"/>
                  </a:moveTo>
                  <a:lnTo>
                    <a:pt x="572" y="1239"/>
                  </a:lnTo>
                  <a:lnTo>
                    <a:pt x="72" y="1668"/>
                  </a:lnTo>
                  <a:cubicBezTo>
                    <a:pt x="24" y="1715"/>
                    <a:pt x="0" y="1763"/>
                    <a:pt x="0" y="1811"/>
                  </a:cubicBezTo>
                  <a:lnTo>
                    <a:pt x="0" y="3240"/>
                  </a:lnTo>
                  <a:lnTo>
                    <a:pt x="786" y="3240"/>
                  </a:lnTo>
                  <a:lnTo>
                    <a:pt x="786" y="2620"/>
                  </a:lnTo>
                  <a:lnTo>
                    <a:pt x="1858" y="1906"/>
                  </a:lnTo>
                  <a:cubicBezTo>
                    <a:pt x="1905" y="1882"/>
                    <a:pt x="1929" y="1834"/>
                    <a:pt x="1929" y="1787"/>
                  </a:cubicBezTo>
                  <a:lnTo>
                    <a:pt x="1929" y="1"/>
                  </a:lnTo>
                  <a:close/>
                </a:path>
              </a:pathLst>
            </a:custGeom>
            <a:solidFill>
              <a:srgbClr val="FFB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39;p66">
              <a:extLst>
                <a:ext uri="{FF2B5EF4-FFF2-40B4-BE49-F238E27FC236}">
                  <a16:creationId xmlns:a16="http://schemas.microsoft.com/office/drawing/2014/main" id="{90F6C3B5-F331-A55F-1375-060233F95ADB}"/>
                </a:ext>
              </a:extLst>
            </p:cNvPr>
            <p:cNvSpPr/>
            <p:nvPr/>
          </p:nvSpPr>
          <p:spPr>
            <a:xfrm>
              <a:off x="6576180" y="4358985"/>
              <a:ext cx="87483" cy="168616"/>
            </a:xfrm>
            <a:custGeom>
              <a:avLst/>
              <a:gdLst/>
              <a:ahLst/>
              <a:cxnLst/>
              <a:rect l="l" t="t" r="r" b="b"/>
              <a:pathLst>
                <a:path w="2645" h="5098" extrusionOk="0">
                  <a:moveTo>
                    <a:pt x="573" y="1"/>
                  </a:moveTo>
                  <a:lnTo>
                    <a:pt x="573" y="1382"/>
                  </a:lnTo>
                  <a:lnTo>
                    <a:pt x="1" y="1954"/>
                  </a:lnTo>
                  <a:lnTo>
                    <a:pt x="1" y="4430"/>
                  </a:lnTo>
                  <a:cubicBezTo>
                    <a:pt x="1" y="4597"/>
                    <a:pt x="144" y="4740"/>
                    <a:pt x="334" y="4764"/>
                  </a:cubicBezTo>
                  <a:cubicBezTo>
                    <a:pt x="525" y="4764"/>
                    <a:pt x="668" y="4597"/>
                    <a:pt x="668" y="4430"/>
                  </a:cubicBezTo>
                  <a:lnTo>
                    <a:pt x="668" y="4764"/>
                  </a:lnTo>
                  <a:cubicBezTo>
                    <a:pt x="668" y="4931"/>
                    <a:pt x="811" y="5073"/>
                    <a:pt x="977" y="5097"/>
                  </a:cubicBezTo>
                  <a:cubicBezTo>
                    <a:pt x="1168" y="5097"/>
                    <a:pt x="1311" y="4954"/>
                    <a:pt x="1311" y="4764"/>
                  </a:cubicBezTo>
                  <a:lnTo>
                    <a:pt x="1311" y="4288"/>
                  </a:lnTo>
                  <a:cubicBezTo>
                    <a:pt x="1311" y="4454"/>
                    <a:pt x="1454" y="4597"/>
                    <a:pt x="1644" y="4597"/>
                  </a:cubicBezTo>
                  <a:cubicBezTo>
                    <a:pt x="1811" y="4597"/>
                    <a:pt x="1978" y="4454"/>
                    <a:pt x="1978" y="4288"/>
                  </a:cubicBezTo>
                  <a:lnTo>
                    <a:pt x="1978" y="3740"/>
                  </a:lnTo>
                  <a:cubicBezTo>
                    <a:pt x="1978" y="3966"/>
                    <a:pt x="2138" y="4079"/>
                    <a:pt x="2299" y="4079"/>
                  </a:cubicBezTo>
                  <a:cubicBezTo>
                    <a:pt x="2460" y="4079"/>
                    <a:pt x="2621" y="3966"/>
                    <a:pt x="2621" y="3740"/>
                  </a:cubicBezTo>
                  <a:lnTo>
                    <a:pt x="2621" y="1811"/>
                  </a:lnTo>
                  <a:lnTo>
                    <a:pt x="2644" y="1811"/>
                  </a:lnTo>
                  <a:cubicBezTo>
                    <a:pt x="2644" y="1763"/>
                    <a:pt x="2621" y="1716"/>
                    <a:pt x="2597" y="1692"/>
                  </a:cubicBezTo>
                  <a:lnTo>
                    <a:pt x="2097" y="1263"/>
                  </a:lnTo>
                  <a:lnTo>
                    <a:pt x="2097" y="1"/>
                  </a:lnTo>
                  <a:close/>
                </a:path>
              </a:pathLst>
            </a:custGeom>
            <a:solidFill>
              <a:srgbClr val="FFB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40;p66">
              <a:extLst>
                <a:ext uri="{FF2B5EF4-FFF2-40B4-BE49-F238E27FC236}">
                  <a16:creationId xmlns:a16="http://schemas.microsoft.com/office/drawing/2014/main" id="{FAE82A2E-4A4A-D627-5E84-1EE872688EA3}"/>
                </a:ext>
              </a:extLst>
            </p:cNvPr>
            <p:cNvSpPr/>
            <p:nvPr/>
          </p:nvSpPr>
          <p:spPr>
            <a:xfrm>
              <a:off x="6608097" y="4456656"/>
              <a:ext cx="11841" cy="70946"/>
            </a:xfrm>
            <a:custGeom>
              <a:avLst/>
              <a:gdLst/>
              <a:ahLst/>
              <a:cxnLst/>
              <a:rect l="l" t="t" r="r" b="b"/>
              <a:pathLst>
                <a:path w="358" h="2145" extrusionOk="0">
                  <a:moveTo>
                    <a:pt x="179" y="1"/>
                  </a:moveTo>
                  <a:cubicBezTo>
                    <a:pt x="90" y="1"/>
                    <a:pt x="0" y="49"/>
                    <a:pt x="12" y="144"/>
                  </a:cubicBezTo>
                  <a:lnTo>
                    <a:pt x="12" y="2144"/>
                  </a:lnTo>
                  <a:cubicBezTo>
                    <a:pt x="203" y="2144"/>
                    <a:pt x="346" y="2001"/>
                    <a:pt x="346" y="1811"/>
                  </a:cubicBezTo>
                  <a:lnTo>
                    <a:pt x="346" y="144"/>
                  </a:lnTo>
                  <a:cubicBezTo>
                    <a:pt x="358" y="49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41;p66">
              <a:extLst>
                <a:ext uri="{FF2B5EF4-FFF2-40B4-BE49-F238E27FC236}">
                  <a16:creationId xmlns:a16="http://schemas.microsoft.com/office/drawing/2014/main" id="{A7BA9D86-F9AB-681B-CF82-26979E23303C}"/>
                </a:ext>
              </a:extLst>
            </p:cNvPr>
            <p:cNvSpPr/>
            <p:nvPr/>
          </p:nvSpPr>
          <p:spPr>
            <a:xfrm>
              <a:off x="6630555" y="4456093"/>
              <a:ext cx="11047" cy="54971"/>
            </a:xfrm>
            <a:custGeom>
              <a:avLst/>
              <a:gdLst/>
              <a:ahLst/>
              <a:cxnLst/>
              <a:rect l="l" t="t" r="r" b="b"/>
              <a:pathLst>
                <a:path w="334" h="1662" extrusionOk="0">
                  <a:moveTo>
                    <a:pt x="167" y="0"/>
                  </a:moveTo>
                  <a:cubicBezTo>
                    <a:pt x="84" y="0"/>
                    <a:pt x="0" y="54"/>
                    <a:pt x="0" y="161"/>
                  </a:cubicBezTo>
                  <a:lnTo>
                    <a:pt x="0" y="1661"/>
                  </a:lnTo>
                  <a:cubicBezTo>
                    <a:pt x="191" y="1661"/>
                    <a:pt x="334" y="1518"/>
                    <a:pt x="334" y="1352"/>
                  </a:cubicBezTo>
                  <a:lnTo>
                    <a:pt x="334" y="161"/>
                  </a:lnTo>
                  <a:cubicBezTo>
                    <a:pt x="334" y="54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42;p66">
              <a:extLst>
                <a:ext uri="{FF2B5EF4-FFF2-40B4-BE49-F238E27FC236}">
                  <a16:creationId xmlns:a16="http://schemas.microsoft.com/office/drawing/2014/main" id="{1F02F914-6C59-2B0B-9473-16BDC8CB41D9}"/>
                </a:ext>
              </a:extLst>
            </p:cNvPr>
            <p:cNvSpPr/>
            <p:nvPr/>
          </p:nvSpPr>
          <p:spPr>
            <a:xfrm>
              <a:off x="6586433" y="4456093"/>
              <a:ext cx="11047" cy="60461"/>
            </a:xfrm>
            <a:custGeom>
              <a:avLst/>
              <a:gdLst/>
              <a:ahLst/>
              <a:cxnLst/>
              <a:rect l="l" t="t" r="r" b="b"/>
              <a:pathLst>
                <a:path w="334" h="1828" extrusionOk="0">
                  <a:moveTo>
                    <a:pt x="167" y="0"/>
                  </a:moveTo>
                  <a:cubicBezTo>
                    <a:pt x="84" y="0"/>
                    <a:pt x="1" y="54"/>
                    <a:pt x="1" y="161"/>
                  </a:cubicBezTo>
                  <a:lnTo>
                    <a:pt x="1" y="1828"/>
                  </a:lnTo>
                  <a:cubicBezTo>
                    <a:pt x="191" y="1828"/>
                    <a:pt x="334" y="1685"/>
                    <a:pt x="334" y="1494"/>
                  </a:cubicBezTo>
                  <a:lnTo>
                    <a:pt x="334" y="161"/>
                  </a:lnTo>
                  <a:cubicBezTo>
                    <a:pt x="334" y="54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43;p66">
              <a:extLst>
                <a:ext uri="{FF2B5EF4-FFF2-40B4-BE49-F238E27FC236}">
                  <a16:creationId xmlns:a16="http://schemas.microsoft.com/office/drawing/2014/main" id="{67035A97-EB3A-5009-1CAA-3C9CF9EDE2F5}"/>
                </a:ext>
              </a:extLst>
            </p:cNvPr>
            <p:cNvSpPr/>
            <p:nvPr/>
          </p:nvSpPr>
          <p:spPr>
            <a:xfrm>
              <a:off x="6565166" y="4435289"/>
              <a:ext cx="11047" cy="31653"/>
            </a:xfrm>
            <a:custGeom>
              <a:avLst/>
              <a:gdLst/>
              <a:ahLst/>
              <a:cxnLst/>
              <a:rect l="l" t="t" r="r" b="b"/>
              <a:pathLst>
                <a:path w="334" h="957" extrusionOk="0">
                  <a:moveTo>
                    <a:pt x="191" y="0"/>
                  </a:moveTo>
                  <a:cubicBezTo>
                    <a:pt x="183" y="0"/>
                    <a:pt x="175" y="1"/>
                    <a:pt x="167" y="4"/>
                  </a:cubicBezTo>
                  <a:cubicBezTo>
                    <a:pt x="72" y="4"/>
                    <a:pt x="1" y="75"/>
                    <a:pt x="1" y="171"/>
                  </a:cubicBezTo>
                  <a:lnTo>
                    <a:pt x="1" y="957"/>
                  </a:lnTo>
                  <a:lnTo>
                    <a:pt x="334" y="957"/>
                  </a:lnTo>
                  <a:lnTo>
                    <a:pt x="334" y="171"/>
                  </a:lnTo>
                  <a:cubicBezTo>
                    <a:pt x="334" y="85"/>
                    <a:pt x="258" y="0"/>
                    <a:pt x="191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44;p66">
              <a:extLst>
                <a:ext uri="{FF2B5EF4-FFF2-40B4-BE49-F238E27FC236}">
                  <a16:creationId xmlns:a16="http://schemas.microsoft.com/office/drawing/2014/main" id="{56C3A0A6-4FF5-BCC2-2849-1E6A82DC6428}"/>
                </a:ext>
              </a:extLst>
            </p:cNvPr>
            <p:cNvSpPr/>
            <p:nvPr/>
          </p:nvSpPr>
          <p:spPr>
            <a:xfrm>
              <a:off x="6563578" y="4217226"/>
              <a:ext cx="90626" cy="150458"/>
            </a:xfrm>
            <a:custGeom>
              <a:avLst/>
              <a:gdLst/>
              <a:ahLst/>
              <a:cxnLst/>
              <a:rect l="l" t="t" r="r" b="b"/>
              <a:pathLst>
                <a:path w="2740" h="4549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4335"/>
                  </a:lnTo>
                  <a:cubicBezTo>
                    <a:pt x="1" y="4454"/>
                    <a:pt x="96" y="4549"/>
                    <a:pt x="215" y="4549"/>
                  </a:cubicBezTo>
                  <a:lnTo>
                    <a:pt x="2525" y="4549"/>
                  </a:lnTo>
                  <a:cubicBezTo>
                    <a:pt x="2644" y="4549"/>
                    <a:pt x="2740" y="4454"/>
                    <a:pt x="2740" y="4335"/>
                  </a:cubicBezTo>
                  <a:lnTo>
                    <a:pt x="2740" y="238"/>
                  </a:lnTo>
                  <a:cubicBezTo>
                    <a:pt x="2740" y="96"/>
                    <a:pt x="2644" y="0"/>
                    <a:pt x="2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45;p66">
              <a:extLst>
                <a:ext uri="{FF2B5EF4-FFF2-40B4-BE49-F238E27FC236}">
                  <a16:creationId xmlns:a16="http://schemas.microsoft.com/office/drawing/2014/main" id="{98D875B3-1911-F808-052F-24656F99E334}"/>
                </a:ext>
              </a:extLst>
            </p:cNvPr>
            <p:cNvSpPr/>
            <p:nvPr/>
          </p:nvSpPr>
          <p:spPr>
            <a:xfrm>
              <a:off x="6630555" y="4217226"/>
              <a:ext cx="23649" cy="151252"/>
            </a:xfrm>
            <a:custGeom>
              <a:avLst/>
              <a:gdLst/>
              <a:ahLst/>
              <a:cxnLst/>
              <a:rect l="l" t="t" r="r" b="b"/>
              <a:pathLst>
                <a:path w="715" h="4573" extrusionOk="0">
                  <a:moveTo>
                    <a:pt x="238" y="0"/>
                  </a:moveTo>
                  <a:lnTo>
                    <a:pt x="238" y="4335"/>
                  </a:lnTo>
                  <a:cubicBezTo>
                    <a:pt x="238" y="4454"/>
                    <a:pt x="119" y="4573"/>
                    <a:pt x="0" y="4573"/>
                  </a:cubicBezTo>
                  <a:lnTo>
                    <a:pt x="500" y="4573"/>
                  </a:lnTo>
                  <a:cubicBezTo>
                    <a:pt x="619" y="4573"/>
                    <a:pt x="715" y="4454"/>
                    <a:pt x="715" y="4335"/>
                  </a:cubicBezTo>
                  <a:lnTo>
                    <a:pt x="715" y="238"/>
                  </a:lnTo>
                  <a:cubicBezTo>
                    <a:pt x="715" y="96"/>
                    <a:pt x="619" y="0"/>
                    <a:pt x="500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46;p66">
              <a:extLst>
                <a:ext uri="{FF2B5EF4-FFF2-40B4-BE49-F238E27FC236}">
                  <a16:creationId xmlns:a16="http://schemas.microsoft.com/office/drawing/2014/main" id="{A7EA02A7-173E-C49D-8729-D109D639B52D}"/>
                </a:ext>
              </a:extLst>
            </p:cNvPr>
            <p:cNvSpPr/>
            <p:nvPr/>
          </p:nvSpPr>
          <p:spPr>
            <a:xfrm>
              <a:off x="6455687" y="4280234"/>
              <a:ext cx="107924" cy="63835"/>
            </a:xfrm>
            <a:custGeom>
              <a:avLst/>
              <a:gdLst/>
              <a:ahLst/>
              <a:cxnLst/>
              <a:rect l="l" t="t" r="r" b="b"/>
              <a:pathLst>
                <a:path w="3263" h="1930" extrusionOk="0">
                  <a:moveTo>
                    <a:pt x="0" y="1"/>
                  </a:moveTo>
                  <a:lnTo>
                    <a:pt x="0" y="1358"/>
                  </a:lnTo>
                  <a:lnTo>
                    <a:pt x="1263" y="1358"/>
                  </a:lnTo>
                  <a:lnTo>
                    <a:pt x="1691" y="1858"/>
                  </a:lnTo>
                  <a:cubicBezTo>
                    <a:pt x="1715" y="1906"/>
                    <a:pt x="1763" y="1929"/>
                    <a:pt x="1810" y="1929"/>
                  </a:cubicBezTo>
                  <a:lnTo>
                    <a:pt x="3263" y="1929"/>
                  </a:lnTo>
                  <a:lnTo>
                    <a:pt x="3263" y="1144"/>
                  </a:lnTo>
                  <a:lnTo>
                    <a:pt x="2644" y="1144"/>
                  </a:lnTo>
                  <a:lnTo>
                    <a:pt x="1929" y="72"/>
                  </a:lnTo>
                  <a:cubicBezTo>
                    <a:pt x="1906" y="24"/>
                    <a:pt x="1858" y="1"/>
                    <a:pt x="1786" y="1"/>
                  </a:cubicBezTo>
                  <a:close/>
                </a:path>
              </a:pathLst>
            </a:custGeom>
            <a:solidFill>
              <a:srgbClr val="FFB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47;p66">
              <a:extLst>
                <a:ext uri="{FF2B5EF4-FFF2-40B4-BE49-F238E27FC236}">
                  <a16:creationId xmlns:a16="http://schemas.microsoft.com/office/drawing/2014/main" id="{461FA080-64C1-00D1-C20A-CE8451D8EE39}"/>
                </a:ext>
              </a:extLst>
            </p:cNvPr>
            <p:cNvSpPr/>
            <p:nvPr/>
          </p:nvSpPr>
          <p:spPr>
            <a:xfrm>
              <a:off x="6456481" y="4235020"/>
              <a:ext cx="167789" cy="86987"/>
            </a:xfrm>
            <a:custGeom>
              <a:avLst/>
              <a:gdLst/>
              <a:ahLst/>
              <a:cxnLst/>
              <a:rect l="l" t="t" r="r" b="b"/>
              <a:pathLst>
                <a:path w="5073" h="2630" extrusionOk="0">
                  <a:moveTo>
                    <a:pt x="1772" y="1"/>
                  </a:moveTo>
                  <a:cubicBezTo>
                    <a:pt x="1737" y="1"/>
                    <a:pt x="1702" y="23"/>
                    <a:pt x="1667" y="58"/>
                  </a:cubicBezTo>
                  <a:lnTo>
                    <a:pt x="1239" y="558"/>
                  </a:lnTo>
                  <a:lnTo>
                    <a:pt x="0" y="558"/>
                  </a:lnTo>
                  <a:lnTo>
                    <a:pt x="0" y="2082"/>
                  </a:lnTo>
                  <a:lnTo>
                    <a:pt x="1381" y="2082"/>
                  </a:lnTo>
                  <a:lnTo>
                    <a:pt x="1929" y="2630"/>
                  </a:lnTo>
                  <a:lnTo>
                    <a:pt x="4406" y="2630"/>
                  </a:lnTo>
                  <a:cubicBezTo>
                    <a:pt x="4573" y="2630"/>
                    <a:pt x="4715" y="2463"/>
                    <a:pt x="4715" y="2296"/>
                  </a:cubicBezTo>
                  <a:cubicBezTo>
                    <a:pt x="4715" y="2130"/>
                    <a:pt x="4573" y="1987"/>
                    <a:pt x="4406" y="1963"/>
                  </a:cubicBezTo>
                  <a:lnTo>
                    <a:pt x="4739" y="1963"/>
                  </a:lnTo>
                  <a:cubicBezTo>
                    <a:pt x="4811" y="1963"/>
                    <a:pt x="4906" y="1939"/>
                    <a:pt x="4977" y="1868"/>
                  </a:cubicBezTo>
                  <a:cubicBezTo>
                    <a:pt x="5025" y="1820"/>
                    <a:pt x="5073" y="1725"/>
                    <a:pt x="5073" y="1653"/>
                  </a:cubicBezTo>
                  <a:lnTo>
                    <a:pt x="5073" y="1629"/>
                  </a:lnTo>
                  <a:cubicBezTo>
                    <a:pt x="5073" y="1463"/>
                    <a:pt x="4930" y="1320"/>
                    <a:pt x="4739" y="1320"/>
                  </a:cubicBezTo>
                  <a:lnTo>
                    <a:pt x="4263" y="1320"/>
                  </a:lnTo>
                  <a:cubicBezTo>
                    <a:pt x="4430" y="1320"/>
                    <a:pt x="4573" y="1177"/>
                    <a:pt x="4573" y="986"/>
                  </a:cubicBezTo>
                  <a:cubicBezTo>
                    <a:pt x="4573" y="820"/>
                    <a:pt x="4453" y="677"/>
                    <a:pt x="4287" y="653"/>
                  </a:cubicBezTo>
                  <a:lnTo>
                    <a:pt x="3715" y="653"/>
                  </a:lnTo>
                  <a:cubicBezTo>
                    <a:pt x="4120" y="629"/>
                    <a:pt x="4120" y="34"/>
                    <a:pt x="3715" y="10"/>
                  </a:cubicBezTo>
                  <a:lnTo>
                    <a:pt x="1810" y="10"/>
                  </a:lnTo>
                  <a:cubicBezTo>
                    <a:pt x="1797" y="4"/>
                    <a:pt x="1785" y="1"/>
                    <a:pt x="1772" y="1"/>
                  </a:cubicBezTo>
                  <a:close/>
                </a:path>
              </a:pathLst>
            </a:custGeom>
            <a:solidFill>
              <a:srgbClr val="FFB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48;p66">
              <a:extLst>
                <a:ext uri="{FF2B5EF4-FFF2-40B4-BE49-F238E27FC236}">
                  <a16:creationId xmlns:a16="http://schemas.microsoft.com/office/drawing/2014/main" id="{C4FDFE54-0E7B-D4CC-F0B4-803DED2262C9}"/>
                </a:ext>
              </a:extLst>
            </p:cNvPr>
            <p:cNvSpPr/>
            <p:nvPr/>
          </p:nvSpPr>
          <p:spPr>
            <a:xfrm>
              <a:off x="6552564" y="4256618"/>
              <a:ext cx="55169" cy="11047"/>
            </a:xfrm>
            <a:custGeom>
              <a:avLst/>
              <a:gdLst/>
              <a:ahLst/>
              <a:cxnLst/>
              <a:rect l="l" t="t" r="r" b="b"/>
              <a:pathLst>
                <a:path w="1668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668" y="333"/>
                  </a:lnTo>
                  <a:cubicBezTo>
                    <a:pt x="1668" y="167"/>
                    <a:pt x="1525" y="24"/>
                    <a:pt x="1358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49;p66">
              <a:extLst>
                <a:ext uri="{FF2B5EF4-FFF2-40B4-BE49-F238E27FC236}">
                  <a16:creationId xmlns:a16="http://schemas.microsoft.com/office/drawing/2014/main" id="{6262C8B2-A70C-E1FC-A44A-762C5C06A18F}"/>
                </a:ext>
              </a:extLst>
            </p:cNvPr>
            <p:cNvSpPr/>
            <p:nvPr/>
          </p:nvSpPr>
          <p:spPr>
            <a:xfrm>
              <a:off x="6550976" y="4278646"/>
              <a:ext cx="73294" cy="11080"/>
            </a:xfrm>
            <a:custGeom>
              <a:avLst/>
              <a:gdLst/>
              <a:ahLst/>
              <a:cxnLst/>
              <a:rect l="l" t="t" r="r" b="b"/>
              <a:pathLst>
                <a:path w="2216" h="335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lnTo>
                    <a:pt x="2216" y="334"/>
                  </a:lnTo>
                  <a:cubicBezTo>
                    <a:pt x="2216" y="144"/>
                    <a:pt x="2049" y="1"/>
                    <a:pt x="1882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50;p66">
              <a:extLst>
                <a:ext uri="{FF2B5EF4-FFF2-40B4-BE49-F238E27FC236}">
                  <a16:creationId xmlns:a16="http://schemas.microsoft.com/office/drawing/2014/main" id="{1093DF12-9F94-D69A-2654-3F0EA92B9593}"/>
                </a:ext>
              </a:extLst>
            </p:cNvPr>
            <p:cNvSpPr/>
            <p:nvPr/>
          </p:nvSpPr>
          <p:spPr>
            <a:xfrm>
              <a:off x="6530503" y="4321974"/>
              <a:ext cx="33108" cy="11080"/>
            </a:xfrm>
            <a:custGeom>
              <a:avLst/>
              <a:gdLst/>
              <a:ahLst/>
              <a:cxnLst/>
              <a:rect l="l" t="t" r="r" b="b"/>
              <a:pathLst>
                <a:path w="1001" h="335" extrusionOk="0">
                  <a:moveTo>
                    <a:pt x="191" y="1"/>
                  </a:moveTo>
                  <a:cubicBezTo>
                    <a:pt x="1" y="24"/>
                    <a:pt x="1" y="310"/>
                    <a:pt x="191" y="334"/>
                  </a:cubicBezTo>
                  <a:lnTo>
                    <a:pt x="1001" y="33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51;p66">
              <a:extLst>
                <a:ext uri="{FF2B5EF4-FFF2-40B4-BE49-F238E27FC236}">
                  <a16:creationId xmlns:a16="http://schemas.microsoft.com/office/drawing/2014/main" id="{2E407344-37B7-713F-1F34-2C09A20474F1}"/>
                </a:ext>
              </a:extLst>
            </p:cNvPr>
            <p:cNvSpPr/>
            <p:nvPr/>
          </p:nvSpPr>
          <p:spPr>
            <a:xfrm>
              <a:off x="6550976" y="4299913"/>
              <a:ext cx="61486" cy="11080"/>
            </a:xfrm>
            <a:custGeom>
              <a:avLst/>
              <a:gdLst/>
              <a:ahLst/>
              <a:cxnLst/>
              <a:rect l="l" t="t" r="r" b="b"/>
              <a:pathLst>
                <a:path w="1859" h="335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lnTo>
                    <a:pt x="1858" y="334"/>
                  </a:lnTo>
                  <a:cubicBezTo>
                    <a:pt x="1858" y="168"/>
                    <a:pt x="1716" y="25"/>
                    <a:pt x="1549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52;p66">
              <a:extLst>
                <a:ext uri="{FF2B5EF4-FFF2-40B4-BE49-F238E27FC236}">
                  <a16:creationId xmlns:a16="http://schemas.microsoft.com/office/drawing/2014/main" id="{5BD2A0DE-0723-DF23-1E92-66E3654C6DBE}"/>
                </a:ext>
              </a:extLst>
            </p:cNvPr>
            <p:cNvSpPr/>
            <p:nvPr/>
          </p:nvSpPr>
          <p:spPr>
            <a:xfrm>
              <a:off x="6313101" y="4244016"/>
              <a:ext cx="151285" cy="90592"/>
            </a:xfrm>
            <a:custGeom>
              <a:avLst/>
              <a:gdLst/>
              <a:ahLst/>
              <a:cxnLst/>
              <a:rect l="l" t="t" r="r" b="b"/>
              <a:pathLst>
                <a:path w="4574" h="2739" extrusionOk="0">
                  <a:moveTo>
                    <a:pt x="239" y="0"/>
                  </a:moveTo>
                  <a:cubicBezTo>
                    <a:pt x="120" y="0"/>
                    <a:pt x="1" y="95"/>
                    <a:pt x="1" y="214"/>
                  </a:cubicBezTo>
                  <a:lnTo>
                    <a:pt x="1" y="2524"/>
                  </a:lnTo>
                  <a:cubicBezTo>
                    <a:pt x="1" y="2643"/>
                    <a:pt x="120" y="2739"/>
                    <a:pt x="239" y="2739"/>
                  </a:cubicBezTo>
                  <a:lnTo>
                    <a:pt x="4335" y="2739"/>
                  </a:lnTo>
                  <a:cubicBezTo>
                    <a:pt x="4478" y="2739"/>
                    <a:pt x="4573" y="2643"/>
                    <a:pt x="4573" y="2524"/>
                  </a:cubicBezTo>
                  <a:lnTo>
                    <a:pt x="4573" y="214"/>
                  </a:lnTo>
                  <a:cubicBezTo>
                    <a:pt x="4573" y="95"/>
                    <a:pt x="4478" y="0"/>
                    <a:pt x="4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53;p66">
              <a:extLst>
                <a:ext uri="{FF2B5EF4-FFF2-40B4-BE49-F238E27FC236}">
                  <a16:creationId xmlns:a16="http://schemas.microsoft.com/office/drawing/2014/main" id="{07D60291-ED8C-915E-987B-DE890BAD9625}"/>
                </a:ext>
              </a:extLst>
            </p:cNvPr>
            <p:cNvSpPr/>
            <p:nvPr/>
          </p:nvSpPr>
          <p:spPr>
            <a:xfrm>
              <a:off x="6442292" y="4244016"/>
              <a:ext cx="22094" cy="90592"/>
            </a:xfrm>
            <a:custGeom>
              <a:avLst/>
              <a:gdLst/>
              <a:ahLst/>
              <a:cxnLst/>
              <a:rect l="l" t="t" r="r" b="b"/>
              <a:pathLst>
                <a:path w="668" h="2739" extrusionOk="0">
                  <a:moveTo>
                    <a:pt x="1" y="0"/>
                  </a:moveTo>
                  <a:cubicBezTo>
                    <a:pt x="120" y="0"/>
                    <a:pt x="215" y="95"/>
                    <a:pt x="215" y="214"/>
                  </a:cubicBezTo>
                  <a:lnTo>
                    <a:pt x="215" y="2524"/>
                  </a:lnTo>
                  <a:cubicBezTo>
                    <a:pt x="215" y="2643"/>
                    <a:pt x="120" y="2739"/>
                    <a:pt x="1" y="2739"/>
                  </a:cubicBezTo>
                  <a:lnTo>
                    <a:pt x="453" y="2739"/>
                  </a:lnTo>
                  <a:cubicBezTo>
                    <a:pt x="572" y="2739"/>
                    <a:pt x="667" y="2643"/>
                    <a:pt x="667" y="2524"/>
                  </a:cubicBezTo>
                  <a:lnTo>
                    <a:pt x="667" y="214"/>
                  </a:lnTo>
                  <a:cubicBezTo>
                    <a:pt x="667" y="95"/>
                    <a:pt x="572" y="0"/>
                    <a:pt x="453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54;p66">
              <a:extLst>
                <a:ext uri="{FF2B5EF4-FFF2-40B4-BE49-F238E27FC236}">
                  <a16:creationId xmlns:a16="http://schemas.microsoft.com/office/drawing/2014/main" id="{A812419D-3F22-1229-181B-38559CA3F49E}"/>
                </a:ext>
              </a:extLst>
            </p:cNvPr>
            <p:cNvSpPr/>
            <p:nvPr/>
          </p:nvSpPr>
          <p:spPr>
            <a:xfrm>
              <a:off x="6376142" y="4334576"/>
              <a:ext cx="63835" cy="107163"/>
            </a:xfrm>
            <a:custGeom>
              <a:avLst/>
              <a:gdLst/>
              <a:ahLst/>
              <a:cxnLst/>
              <a:rect l="l" t="t" r="r" b="b"/>
              <a:pathLst>
                <a:path w="1930" h="3240" extrusionOk="0">
                  <a:moveTo>
                    <a:pt x="1167" y="1"/>
                  </a:moveTo>
                  <a:lnTo>
                    <a:pt x="1167" y="620"/>
                  </a:lnTo>
                  <a:lnTo>
                    <a:pt x="95" y="1334"/>
                  </a:lnTo>
                  <a:cubicBezTo>
                    <a:pt x="48" y="1358"/>
                    <a:pt x="0" y="1406"/>
                    <a:pt x="0" y="1453"/>
                  </a:cubicBezTo>
                  <a:lnTo>
                    <a:pt x="0" y="3239"/>
                  </a:lnTo>
                  <a:lnTo>
                    <a:pt x="1381" y="3239"/>
                  </a:lnTo>
                  <a:lnTo>
                    <a:pt x="1381" y="2001"/>
                  </a:lnTo>
                  <a:lnTo>
                    <a:pt x="1881" y="1572"/>
                  </a:lnTo>
                  <a:cubicBezTo>
                    <a:pt x="1905" y="1525"/>
                    <a:pt x="1929" y="1501"/>
                    <a:pt x="1929" y="1453"/>
                  </a:cubicBezTo>
                  <a:lnTo>
                    <a:pt x="1929" y="1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55;p66">
              <a:extLst>
                <a:ext uri="{FF2B5EF4-FFF2-40B4-BE49-F238E27FC236}">
                  <a16:creationId xmlns:a16="http://schemas.microsoft.com/office/drawing/2014/main" id="{E0B4A131-44AC-3EC3-89CD-D1CDA80E3116}"/>
                </a:ext>
              </a:extLst>
            </p:cNvPr>
            <p:cNvSpPr/>
            <p:nvPr/>
          </p:nvSpPr>
          <p:spPr>
            <a:xfrm>
              <a:off x="6418676" y="4334576"/>
              <a:ext cx="11047" cy="31554"/>
            </a:xfrm>
            <a:custGeom>
              <a:avLst/>
              <a:gdLst/>
              <a:ahLst/>
              <a:cxnLst/>
              <a:rect l="l" t="t" r="r" b="b"/>
              <a:pathLst>
                <a:path w="334" h="954" extrusionOk="0">
                  <a:moveTo>
                    <a:pt x="0" y="1"/>
                  </a:moveTo>
                  <a:lnTo>
                    <a:pt x="0" y="810"/>
                  </a:lnTo>
                  <a:cubicBezTo>
                    <a:pt x="12" y="906"/>
                    <a:pt x="89" y="953"/>
                    <a:pt x="167" y="953"/>
                  </a:cubicBezTo>
                  <a:cubicBezTo>
                    <a:pt x="244" y="953"/>
                    <a:pt x="322" y="906"/>
                    <a:pt x="333" y="810"/>
                  </a:cubicBezTo>
                  <a:lnTo>
                    <a:pt x="333" y="1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56;p66">
              <a:extLst>
                <a:ext uri="{FF2B5EF4-FFF2-40B4-BE49-F238E27FC236}">
                  <a16:creationId xmlns:a16="http://schemas.microsoft.com/office/drawing/2014/main" id="{BCAA0D33-3986-E1DB-3D63-990265252985}"/>
                </a:ext>
              </a:extLst>
            </p:cNvPr>
            <p:cNvSpPr/>
            <p:nvPr/>
          </p:nvSpPr>
          <p:spPr>
            <a:xfrm>
              <a:off x="6330432" y="4273916"/>
              <a:ext cx="88277" cy="168616"/>
            </a:xfrm>
            <a:custGeom>
              <a:avLst/>
              <a:gdLst/>
              <a:ahLst/>
              <a:cxnLst/>
              <a:rect l="l" t="t" r="r" b="b"/>
              <a:pathLst>
                <a:path w="2669" h="5098" extrusionOk="0">
                  <a:moveTo>
                    <a:pt x="1668" y="1"/>
                  </a:moveTo>
                  <a:cubicBezTo>
                    <a:pt x="1477" y="1"/>
                    <a:pt x="1334" y="144"/>
                    <a:pt x="1334" y="334"/>
                  </a:cubicBezTo>
                  <a:lnTo>
                    <a:pt x="1334" y="834"/>
                  </a:lnTo>
                  <a:cubicBezTo>
                    <a:pt x="1334" y="644"/>
                    <a:pt x="1192" y="501"/>
                    <a:pt x="1025" y="501"/>
                  </a:cubicBezTo>
                  <a:cubicBezTo>
                    <a:pt x="834" y="501"/>
                    <a:pt x="691" y="620"/>
                    <a:pt x="691" y="787"/>
                  </a:cubicBezTo>
                  <a:cubicBezTo>
                    <a:pt x="691" y="811"/>
                    <a:pt x="691" y="811"/>
                    <a:pt x="691" y="811"/>
                  </a:cubicBezTo>
                  <a:lnTo>
                    <a:pt x="691" y="1276"/>
                  </a:lnTo>
                  <a:lnTo>
                    <a:pt x="691" y="1276"/>
                  </a:lnTo>
                  <a:cubicBezTo>
                    <a:pt x="671" y="1093"/>
                    <a:pt x="515" y="1001"/>
                    <a:pt x="358" y="1001"/>
                  </a:cubicBezTo>
                  <a:cubicBezTo>
                    <a:pt x="179" y="1001"/>
                    <a:pt x="1" y="1120"/>
                    <a:pt x="25" y="1358"/>
                  </a:cubicBezTo>
                  <a:lnTo>
                    <a:pt x="25" y="3287"/>
                  </a:lnTo>
                  <a:cubicBezTo>
                    <a:pt x="25" y="3335"/>
                    <a:pt x="48" y="3383"/>
                    <a:pt x="96" y="3406"/>
                  </a:cubicBezTo>
                  <a:lnTo>
                    <a:pt x="572" y="3835"/>
                  </a:lnTo>
                  <a:lnTo>
                    <a:pt x="572" y="5097"/>
                  </a:lnTo>
                  <a:lnTo>
                    <a:pt x="2097" y="5097"/>
                  </a:lnTo>
                  <a:lnTo>
                    <a:pt x="2097" y="3716"/>
                  </a:lnTo>
                  <a:lnTo>
                    <a:pt x="2668" y="3144"/>
                  </a:lnTo>
                  <a:lnTo>
                    <a:pt x="2668" y="668"/>
                  </a:lnTo>
                  <a:lnTo>
                    <a:pt x="2644" y="644"/>
                  </a:lnTo>
                  <a:cubicBezTo>
                    <a:pt x="2644" y="477"/>
                    <a:pt x="2501" y="334"/>
                    <a:pt x="2311" y="311"/>
                  </a:cubicBezTo>
                  <a:cubicBezTo>
                    <a:pt x="2144" y="334"/>
                    <a:pt x="2001" y="453"/>
                    <a:pt x="2001" y="620"/>
                  </a:cubicBezTo>
                  <a:lnTo>
                    <a:pt x="2001" y="334"/>
                  </a:lnTo>
                  <a:cubicBezTo>
                    <a:pt x="2001" y="239"/>
                    <a:pt x="1954" y="168"/>
                    <a:pt x="1906" y="96"/>
                  </a:cubicBezTo>
                  <a:cubicBezTo>
                    <a:pt x="1835" y="25"/>
                    <a:pt x="1763" y="1"/>
                    <a:pt x="1668" y="1"/>
                  </a:cubicBez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57;p66">
              <a:extLst>
                <a:ext uri="{FF2B5EF4-FFF2-40B4-BE49-F238E27FC236}">
                  <a16:creationId xmlns:a16="http://schemas.microsoft.com/office/drawing/2014/main" id="{27D6C5AE-3371-1840-8D29-996BEEDDA114}"/>
                </a:ext>
              </a:extLst>
            </p:cNvPr>
            <p:cNvSpPr/>
            <p:nvPr/>
          </p:nvSpPr>
          <p:spPr>
            <a:xfrm>
              <a:off x="6353287" y="4290487"/>
              <a:ext cx="11047" cy="54971"/>
            </a:xfrm>
            <a:custGeom>
              <a:avLst/>
              <a:gdLst/>
              <a:ahLst/>
              <a:cxnLst/>
              <a:rect l="l" t="t" r="r" b="b"/>
              <a:pathLst>
                <a:path w="334" h="1662" extrusionOk="0">
                  <a:moveTo>
                    <a:pt x="334" y="0"/>
                  </a:moveTo>
                  <a:cubicBezTo>
                    <a:pt x="143" y="0"/>
                    <a:pt x="0" y="143"/>
                    <a:pt x="0" y="310"/>
                  </a:cubicBezTo>
                  <a:lnTo>
                    <a:pt x="0" y="1500"/>
                  </a:lnTo>
                  <a:cubicBezTo>
                    <a:pt x="0" y="1608"/>
                    <a:pt x="84" y="1661"/>
                    <a:pt x="167" y="1661"/>
                  </a:cubicBezTo>
                  <a:cubicBezTo>
                    <a:pt x="251" y="1661"/>
                    <a:pt x="334" y="1608"/>
                    <a:pt x="334" y="1500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58;p66">
              <a:extLst>
                <a:ext uri="{FF2B5EF4-FFF2-40B4-BE49-F238E27FC236}">
                  <a16:creationId xmlns:a16="http://schemas.microsoft.com/office/drawing/2014/main" id="{396C6BD6-8CE6-D7D8-5508-51C0B4EFCD40}"/>
                </a:ext>
              </a:extLst>
            </p:cNvPr>
            <p:cNvSpPr/>
            <p:nvPr/>
          </p:nvSpPr>
          <p:spPr>
            <a:xfrm>
              <a:off x="6374554" y="4273916"/>
              <a:ext cx="11047" cy="71541"/>
            </a:xfrm>
            <a:custGeom>
              <a:avLst/>
              <a:gdLst/>
              <a:ahLst/>
              <a:cxnLst/>
              <a:rect l="l" t="t" r="r" b="b"/>
              <a:pathLst>
                <a:path w="334" h="2163" extrusionOk="0">
                  <a:moveTo>
                    <a:pt x="334" y="1"/>
                  </a:moveTo>
                  <a:cubicBezTo>
                    <a:pt x="143" y="1"/>
                    <a:pt x="0" y="144"/>
                    <a:pt x="0" y="334"/>
                  </a:cubicBezTo>
                  <a:lnTo>
                    <a:pt x="0" y="2001"/>
                  </a:lnTo>
                  <a:cubicBezTo>
                    <a:pt x="0" y="2109"/>
                    <a:pt x="84" y="2162"/>
                    <a:pt x="167" y="2162"/>
                  </a:cubicBezTo>
                  <a:cubicBezTo>
                    <a:pt x="251" y="2162"/>
                    <a:pt x="334" y="2109"/>
                    <a:pt x="334" y="2001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59;p66">
              <a:extLst>
                <a:ext uri="{FF2B5EF4-FFF2-40B4-BE49-F238E27FC236}">
                  <a16:creationId xmlns:a16="http://schemas.microsoft.com/office/drawing/2014/main" id="{E3EB2ECD-914A-D320-4D12-D0D7B4110B0F}"/>
                </a:ext>
              </a:extLst>
            </p:cNvPr>
            <p:cNvSpPr/>
            <p:nvPr/>
          </p:nvSpPr>
          <p:spPr>
            <a:xfrm>
              <a:off x="6396615" y="4284963"/>
              <a:ext cx="11047" cy="60693"/>
            </a:xfrm>
            <a:custGeom>
              <a:avLst/>
              <a:gdLst/>
              <a:ahLst/>
              <a:cxnLst/>
              <a:rect l="l" t="t" r="r" b="b"/>
              <a:pathLst>
                <a:path w="334" h="1835" extrusionOk="0">
                  <a:moveTo>
                    <a:pt x="334" y="0"/>
                  </a:moveTo>
                  <a:cubicBezTo>
                    <a:pt x="167" y="0"/>
                    <a:pt x="24" y="119"/>
                    <a:pt x="0" y="286"/>
                  </a:cubicBezTo>
                  <a:lnTo>
                    <a:pt x="0" y="1667"/>
                  </a:lnTo>
                  <a:cubicBezTo>
                    <a:pt x="0" y="1763"/>
                    <a:pt x="72" y="1834"/>
                    <a:pt x="167" y="1834"/>
                  </a:cubicBezTo>
                  <a:cubicBezTo>
                    <a:pt x="262" y="1834"/>
                    <a:pt x="334" y="1763"/>
                    <a:pt x="334" y="166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60;p66">
              <a:extLst>
                <a:ext uri="{FF2B5EF4-FFF2-40B4-BE49-F238E27FC236}">
                  <a16:creationId xmlns:a16="http://schemas.microsoft.com/office/drawing/2014/main" id="{A4096A84-80D0-23F6-09E8-F0E27DC1BB28}"/>
                </a:ext>
              </a:extLst>
            </p:cNvPr>
            <p:cNvSpPr/>
            <p:nvPr/>
          </p:nvSpPr>
          <p:spPr>
            <a:xfrm>
              <a:off x="6340686" y="4433834"/>
              <a:ext cx="90625" cy="150458"/>
            </a:xfrm>
            <a:custGeom>
              <a:avLst/>
              <a:gdLst/>
              <a:ahLst/>
              <a:cxnLst/>
              <a:rect l="l" t="t" r="r" b="b"/>
              <a:pathLst>
                <a:path w="2740" h="4549" extrusionOk="0">
                  <a:moveTo>
                    <a:pt x="215" y="0"/>
                  </a:moveTo>
                  <a:cubicBezTo>
                    <a:pt x="96" y="0"/>
                    <a:pt x="0" y="96"/>
                    <a:pt x="0" y="238"/>
                  </a:cubicBezTo>
                  <a:lnTo>
                    <a:pt x="0" y="4335"/>
                  </a:lnTo>
                  <a:cubicBezTo>
                    <a:pt x="0" y="4454"/>
                    <a:pt x="96" y="4549"/>
                    <a:pt x="215" y="4549"/>
                  </a:cubicBezTo>
                  <a:lnTo>
                    <a:pt x="2501" y="4549"/>
                  </a:lnTo>
                  <a:cubicBezTo>
                    <a:pt x="2620" y="4549"/>
                    <a:pt x="2739" y="4454"/>
                    <a:pt x="2739" y="4335"/>
                  </a:cubicBezTo>
                  <a:lnTo>
                    <a:pt x="2739" y="238"/>
                  </a:lnTo>
                  <a:cubicBezTo>
                    <a:pt x="2739" y="96"/>
                    <a:pt x="2620" y="0"/>
                    <a:pt x="2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61;p66">
              <a:extLst>
                <a:ext uri="{FF2B5EF4-FFF2-40B4-BE49-F238E27FC236}">
                  <a16:creationId xmlns:a16="http://schemas.microsoft.com/office/drawing/2014/main" id="{60F761BA-86CE-9055-04CC-64BB010B67E6}"/>
                </a:ext>
              </a:extLst>
            </p:cNvPr>
            <p:cNvSpPr/>
            <p:nvPr/>
          </p:nvSpPr>
          <p:spPr>
            <a:xfrm>
              <a:off x="6407629" y="4433834"/>
              <a:ext cx="23682" cy="150458"/>
            </a:xfrm>
            <a:custGeom>
              <a:avLst/>
              <a:gdLst/>
              <a:ahLst/>
              <a:cxnLst/>
              <a:rect l="l" t="t" r="r" b="b"/>
              <a:pathLst>
                <a:path w="716" h="4549" extrusionOk="0">
                  <a:moveTo>
                    <a:pt x="1" y="0"/>
                  </a:moveTo>
                  <a:cubicBezTo>
                    <a:pt x="120" y="0"/>
                    <a:pt x="239" y="96"/>
                    <a:pt x="239" y="238"/>
                  </a:cubicBezTo>
                  <a:lnTo>
                    <a:pt x="239" y="4549"/>
                  </a:lnTo>
                  <a:lnTo>
                    <a:pt x="477" y="4549"/>
                  </a:lnTo>
                  <a:cubicBezTo>
                    <a:pt x="596" y="4549"/>
                    <a:pt x="715" y="4454"/>
                    <a:pt x="715" y="4335"/>
                  </a:cubicBezTo>
                  <a:lnTo>
                    <a:pt x="715" y="238"/>
                  </a:lnTo>
                  <a:cubicBezTo>
                    <a:pt x="715" y="96"/>
                    <a:pt x="596" y="0"/>
                    <a:pt x="477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62;p66">
              <a:extLst>
                <a:ext uri="{FF2B5EF4-FFF2-40B4-BE49-F238E27FC236}">
                  <a16:creationId xmlns:a16="http://schemas.microsoft.com/office/drawing/2014/main" id="{C0BE391A-DEF6-F023-0D26-D1C80AC79C93}"/>
                </a:ext>
              </a:extLst>
            </p:cNvPr>
            <p:cNvSpPr/>
            <p:nvPr/>
          </p:nvSpPr>
          <p:spPr>
            <a:xfrm>
              <a:off x="6431278" y="4458243"/>
              <a:ext cx="99258" cy="63041"/>
            </a:xfrm>
            <a:custGeom>
              <a:avLst/>
              <a:gdLst/>
              <a:ahLst/>
              <a:cxnLst/>
              <a:rect l="l" t="t" r="r" b="b"/>
              <a:pathLst>
                <a:path w="3001" h="1906" extrusionOk="0">
                  <a:moveTo>
                    <a:pt x="0" y="1"/>
                  </a:moveTo>
                  <a:lnTo>
                    <a:pt x="0" y="763"/>
                  </a:lnTo>
                  <a:lnTo>
                    <a:pt x="619" y="763"/>
                  </a:lnTo>
                  <a:lnTo>
                    <a:pt x="1334" y="1834"/>
                  </a:lnTo>
                  <a:cubicBezTo>
                    <a:pt x="1358" y="1882"/>
                    <a:pt x="1405" y="1906"/>
                    <a:pt x="1477" y="1906"/>
                  </a:cubicBezTo>
                  <a:lnTo>
                    <a:pt x="3001" y="1906"/>
                  </a:lnTo>
                  <a:lnTo>
                    <a:pt x="3001" y="548"/>
                  </a:lnTo>
                  <a:lnTo>
                    <a:pt x="2001" y="548"/>
                  </a:lnTo>
                  <a:lnTo>
                    <a:pt x="1572" y="48"/>
                  </a:lnTo>
                  <a:cubicBezTo>
                    <a:pt x="1524" y="24"/>
                    <a:pt x="1477" y="1"/>
                    <a:pt x="1429" y="1"/>
                  </a:cubicBezTo>
                  <a:close/>
                </a:path>
              </a:pathLst>
            </a:custGeom>
            <a:solidFill>
              <a:srgbClr val="F69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63;p66">
              <a:extLst>
                <a:ext uri="{FF2B5EF4-FFF2-40B4-BE49-F238E27FC236}">
                  <a16:creationId xmlns:a16="http://schemas.microsoft.com/office/drawing/2014/main" id="{2B7C5A46-3169-4492-8C80-561ECB43E2E8}"/>
                </a:ext>
              </a:extLst>
            </p:cNvPr>
            <p:cNvSpPr/>
            <p:nvPr/>
          </p:nvSpPr>
          <p:spPr>
            <a:xfrm>
              <a:off x="6370619" y="4480304"/>
              <a:ext cx="159918" cy="86657"/>
            </a:xfrm>
            <a:custGeom>
              <a:avLst/>
              <a:gdLst/>
              <a:ahLst/>
              <a:cxnLst/>
              <a:rect l="l" t="t" r="r" b="b"/>
              <a:pathLst>
                <a:path w="4835" h="2620" extrusionOk="0">
                  <a:moveTo>
                    <a:pt x="667" y="0"/>
                  </a:moveTo>
                  <a:cubicBezTo>
                    <a:pt x="500" y="0"/>
                    <a:pt x="358" y="143"/>
                    <a:pt x="358" y="310"/>
                  </a:cubicBezTo>
                  <a:cubicBezTo>
                    <a:pt x="334" y="477"/>
                    <a:pt x="477" y="620"/>
                    <a:pt x="643" y="643"/>
                  </a:cubicBezTo>
                  <a:lnTo>
                    <a:pt x="334" y="643"/>
                  </a:lnTo>
                  <a:cubicBezTo>
                    <a:pt x="239" y="643"/>
                    <a:pt x="143" y="691"/>
                    <a:pt x="96" y="739"/>
                  </a:cubicBezTo>
                  <a:cubicBezTo>
                    <a:pt x="24" y="810"/>
                    <a:pt x="0" y="881"/>
                    <a:pt x="0" y="977"/>
                  </a:cubicBezTo>
                  <a:cubicBezTo>
                    <a:pt x="0" y="1143"/>
                    <a:pt x="143" y="1310"/>
                    <a:pt x="334" y="1310"/>
                  </a:cubicBezTo>
                  <a:lnTo>
                    <a:pt x="810" y="1310"/>
                  </a:lnTo>
                  <a:cubicBezTo>
                    <a:pt x="620" y="1310"/>
                    <a:pt x="477" y="1453"/>
                    <a:pt x="477" y="1620"/>
                  </a:cubicBezTo>
                  <a:cubicBezTo>
                    <a:pt x="477" y="1810"/>
                    <a:pt x="620" y="1953"/>
                    <a:pt x="810" y="1953"/>
                  </a:cubicBezTo>
                  <a:lnTo>
                    <a:pt x="1358" y="1953"/>
                  </a:lnTo>
                  <a:cubicBezTo>
                    <a:pt x="905" y="1953"/>
                    <a:pt x="905" y="2620"/>
                    <a:pt x="1358" y="2620"/>
                  </a:cubicBezTo>
                  <a:lnTo>
                    <a:pt x="3263" y="2620"/>
                  </a:lnTo>
                  <a:cubicBezTo>
                    <a:pt x="3311" y="2620"/>
                    <a:pt x="3358" y="2596"/>
                    <a:pt x="3406" y="2548"/>
                  </a:cubicBezTo>
                  <a:lnTo>
                    <a:pt x="3835" y="2072"/>
                  </a:lnTo>
                  <a:lnTo>
                    <a:pt x="4835" y="2072"/>
                  </a:lnTo>
                  <a:lnTo>
                    <a:pt x="4835" y="548"/>
                  </a:lnTo>
                  <a:lnTo>
                    <a:pt x="3692" y="548"/>
                  </a:lnTo>
                  <a:lnTo>
                    <a:pt x="3144" y="0"/>
                  </a:lnTo>
                  <a:close/>
                </a:path>
              </a:pathLst>
            </a:custGeom>
            <a:solidFill>
              <a:srgbClr val="F69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64;p66">
              <a:extLst>
                <a:ext uri="{FF2B5EF4-FFF2-40B4-BE49-F238E27FC236}">
                  <a16:creationId xmlns:a16="http://schemas.microsoft.com/office/drawing/2014/main" id="{C37F4C6D-580D-1765-9B70-6012B733CB4B}"/>
                </a:ext>
              </a:extLst>
            </p:cNvPr>
            <p:cNvSpPr/>
            <p:nvPr/>
          </p:nvSpPr>
          <p:spPr>
            <a:xfrm>
              <a:off x="6386362" y="4534646"/>
              <a:ext cx="55963" cy="11047"/>
            </a:xfrm>
            <a:custGeom>
              <a:avLst/>
              <a:gdLst/>
              <a:ahLst/>
              <a:cxnLst/>
              <a:rect l="l" t="t" r="r" b="b"/>
              <a:pathLst>
                <a:path w="1692" h="334" extrusionOk="0">
                  <a:moveTo>
                    <a:pt x="1" y="1"/>
                  </a:moveTo>
                  <a:cubicBezTo>
                    <a:pt x="1" y="167"/>
                    <a:pt x="144" y="310"/>
                    <a:pt x="334" y="334"/>
                  </a:cubicBezTo>
                  <a:lnTo>
                    <a:pt x="1525" y="334"/>
                  </a:lnTo>
                  <a:cubicBezTo>
                    <a:pt x="1596" y="334"/>
                    <a:pt x="1692" y="239"/>
                    <a:pt x="1692" y="167"/>
                  </a:cubicBezTo>
                  <a:lnTo>
                    <a:pt x="1668" y="167"/>
                  </a:lnTo>
                  <a:cubicBezTo>
                    <a:pt x="1668" y="72"/>
                    <a:pt x="1596" y="1"/>
                    <a:pt x="1501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65;p66">
              <a:extLst>
                <a:ext uri="{FF2B5EF4-FFF2-40B4-BE49-F238E27FC236}">
                  <a16:creationId xmlns:a16="http://schemas.microsoft.com/office/drawing/2014/main" id="{AD1B9B19-6072-8CA9-AD6D-C961694609C8}"/>
                </a:ext>
              </a:extLst>
            </p:cNvPr>
            <p:cNvSpPr/>
            <p:nvPr/>
          </p:nvSpPr>
          <p:spPr>
            <a:xfrm>
              <a:off x="6431278" y="4468496"/>
              <a:ext cx="31520" cy="11047"/>
            </a:xfrm>
            <a:custGeom>
              <a:avLst/>
              <a:gdLst/>
              <a:ahLst/>
              <a:cxnLst/>
              <a:rect l="l" t="t" r="r" b="b"/>
              <a:pathLst>
                <a:path w="953" h="334" extrusionOk="0">
                  <a:moveTo>
                    <a:pt x="0" y="0"/>
                  </a:moveTo>
                  <a:lnTo>
                    <a:pt x="0" y="334"/>
                  </a:lnTo>
                  <a:lnTo>
                    <a:pt x="786" y="334"/>
                  </a:lnTo>
                  <a:cubicBezTo>
                    <a:pt x="881" y="334"/>
                    <a:pt x="953" y="262"/>
                    <a:pt x="953" y="167"/>
                  </a:cubicBezTo>
                  <a:cubicBezTo>
                    <a:pt x="953" y="72"/>
                    <a:pt x="881" y="0"/>
                    <a:pt x="786" y="0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66;p66">
              <a:extLst>
                <a:ext uri="{FF2B5EF4-FFF2-40B4-BE49-F238E27FC236}">
                  <a16:creationId xmlns:a16="http://schemas.microsoft.com/office/drawing/2014/main" id="{EA17BF24-ABA3-A02C-19B0-9BDABCAD52E4}"/>
                </a:ext>
              </a:extLst>
            </p:cNvPr>
            <p:cNvSpPr/>
            <p:nvPr/>
          </p:nvSpPr>
          <p:spPr>
            <a:xfrm>
              <a:off x="6381632" y="4490524"/>
              <a:ext cx="60693" cy="11080"/>
            </a:xfrm>
            <a:custGeom>
              <a:avLst/>
              <a:gdLst/>
              <a:ahLst/>
              <a:cxnLst/>
              <a:rect l="l" t="t" r="r" b="b"/>
              <a:pathLst>
                <a:path w="1835" h="335" extrusionOk="0">
                  <a:moveTo>
                    <a:pt x="25" y="1"/>
                  </a:moveTo>
                  <a:cubicBezTo>
                    <a:pt x="1" y="168"/>
                    <a:pt x="144" y="311"/>
                    <a:pt x="310" y="334"/>
                  </a:cubicBezTo>
                  <a:lnTo>
                    <a:pt x="1668" y="334"/>
                  </a:lnTo>
                  <a:cubicBezTo>
                    <a:pt x="1739" y="334"/>
                    <a:pt x="1835" y="239"/>
                    <a:pt x="1835" y="168"/>
                  </a:cubicBezTo>
                  <a:cubicBezTo>
                    <a:pt x="1835" y="72"/>
                    <a:pt x="1763" y="1"/>
                    <a:pt x="1668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67;p66">
              <a:extLst>
                <a:ext uri="{FF2B5EF4-FFF2-40B4-BE49-F238E27FC236}">
                  <a16:creationId xmlns:a16="http://schemas.microsoft.com/office/drawing/2014/main" id="{0315B5DF-C60F-D537-C203-6C0AF11CE0AA}"/>
                </a:ext>
              </a:extLst>
            </p:cNvPr>
            <p:cNvSpPr/>
            <p:nvPr/>
          </p:nvSpPr>
          <p:spPr>
            <a:xfrm>
              <a:off x="6370619" y="4512585"/>
              <a:ext cx="71707" cy="10286"/>
            </a:xfrm>
            <a:custGeom>
              <a:avLst/>
              <a:gdLst/>
              <a:ahLst/>
              <a:cxnLst/>
              <a:rect l="l" t="t" r="r" b="b"/>
              <a:pathLst>
                <a:path w="2168" h="311" extrusionOk="0">
                  <a:moveTo>
                    <a:pt x="0" y="1"/>
                  </a:moveTo>
                  <a:cubicBezTo>
                    <a:pt x="0" y="167"/>
                    <a:pt x="143" y="310"/>
                    <a:pt x="334" y="310"/>
                  </a:cubicBezTo>
                  <a:lnTo>
                    <a:pt x="2001" y="310"/>
                  </a:lnTo>
                  <a:cubicBezTo>
                    <a:pt x="2069" y="310"/>
                    <a:pt x="2160" y="245"/>
                    <a:pt x="2167" y="156"/>
                  </a:cubicBezTo>
                  <a:lnTo>
                    <a:pt x="2167" y="156"/>
                  </a:lnTo>
                  <a:cubicBezTo>
                    <a:pt x="2167" y="159"/>
                    <a:pt x="2168" y="163"/>
                    <a:pt x="2168" y="167"/>
                  </a:cubicBezTo>
                  <a:lnTo>
                    <a:pt x="2168" y="144"/>
                  </a:lnTo>
                  <a:cubicBezTo>
                    <a:pt x="2168" y="148"/>
                    <a:pt x="2167" y="152"/>
                    <a:pt x="2167" y="156"/>
                  </a:cubicBezTo>
                  <a:cubicBezTo>
                    <a:pt x="2160" y="66"/>
                    <a:pt x="2069" y="1"/>
                    <a:pt x="2001" y="1"/>
                  </a:cubicBezTo>
                  <a:close/>
                </a:path>
              </a:pathLst>
            </a:custGeom>
            <a:solidFill>
              <a:srgbClr val="2D1A14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796;p42">
            <a:extLst>
              <a:ext uri="{FF2B5EF4-FFF2-40B4-BE49-F238E27FC236}">
                <a16:creationId xmlns:a16="http://schemas.microsoft.com/office/drawing/2014/main" id="{4C7E607C-F403-EDE6-4654-5F61375C842D}"/>
              </a:ext>
            </a:extLst>
          </p:cNvPr>
          <p:cNvSpPr txBox="1">
            <a:spLocks/>
          </p:cNvSpPr>
          <p:nvPr/>
        </p:nvSpPr>
        <p:spPr>
          <a:xfrm rot="21149149">
            <a:off x="6688704" y="2441057"/>
            <a:ext cx="1876481" cy="34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2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Questrial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 algn="ctr">
              <a:buSzPts val="1100"/>
              <a:buFont typeface="Arial"/>
              <a:buNone/>
            </a:pPr>
            <a:r>
              <a:rPr lang="fr-CA" sz="1200"/>
              <a:t>Travail</a:t>
            </a:r>
            <a:r>
              <a:rPr lang="fr-CA" sz="1100"/>
              <a:t> </a:t>
            </a:r>
            <a:r>
              <a:rPr lang="fr-CA" sz="1200"/>
              <a:t>collaboratif</a:t>
            </a:r>
            <a:endParaRPr lang="fr-CA" sz="1100"/>
          </a:p>
        </p:txBody>
      </p:sp>
      <p:sp>
        <p:nvSpPr>
          <p:cNvPr id="92" name="Google Shape;796;p42">
            <a:extLst>
              <a:ext uri="{FF2B5EF4-FFF2-40B4-BE49-F238E27FC236}">
                <a16:creationId xmlns:a16="http://schemas.microsoft.com/office/drawing/2014/main" id="{F911CC0D-F4DA-A02F-C199-92F737803FA7}"/>
              </a:ext>
            </a:extLst>
          </p:cNvPr>
          <p:cNvSpPr txBox="1">
            <a:spLocks/>
          </p:cNvSpPr>
          <p:nvPr/>
        </p:nvSpPr>
        <p:spPr>
          <a:xfrm>
            <a:off x="844339" y="4047403"/>
            <a:ext cx="7455321" cy="91483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 donner un objectif personnel en lien avec cette compétence et l’inscrire dans le Menti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93465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FFC41DC-E575-D0D5-19CD-A189EFD22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62" y="0"/>
            <a:ext cx="84356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29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B9E4A8F-3865-469A-99D5-2AD1C043C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Média en ligne 12" title="Electric - 10 Minute Countdown">
            <a:hlinkClick r:id="" action="ppaction://media"/>
            <a:extLst>
              <a:ext uri="{FF2B5EF4-FFF2-40B4-BE49-F238E27FC236}">
                <a16:creationId xmlns:a16="http://schemas.microsoft.com/office/drawing/2014/main" id="{30409065-5A0A-F1F0-38BC-3890B7C459D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38333" y="1931228"/>
            <a:ext cx="2267333" cy="1281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Google Shape;758;p41">
            <a:extLst>
              <a:ext uri="{FF2B5EF4-FFF2-40B4-BE49-F238E27FC236}">
                <a16:creationId xmlns:a16="http://schemas.microsoft.com/office/drawing/2014/main" id="{2CEC065E-1DE0-7863-BB2B-A4C8DD84240B}"/>
              </a:ext>
            </a:extLst>
          </p:cNvPr>
          <p:cNvSpPr txBox="1">
            <a:spLocks/>
          </p:cNvSpPr>
          <p:nvPr/>
        </p:nvSpPr>
        <p:spPr>
          <a:xfrm>
            <a:off x="1381538" y="1364"/>
            <a:ext cx="5496339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fr-CA" sz="3200">
                <a:latin typeface="Montserrat Medium"/>
                <a:sym typeface="Montserrat Medium"/>
              </a:rPr>
              <a:t>Créez votre </a:t>
            </a:r>
            <a:r>
              <a:rPr lang="fr-CA" sz="3200" err="1">
                <a:latin typeface="Montserrat Medium"/>
                <a:sym typeface="Montserrat Medium"/>
              </a:rPr>
              <a:t>oeuvre</a:t>
            </a:r>
            <a:r>
              <a:rPr lang="fr-CA" sz="3200">
                <a:latin typeface="Montserrat Medium"/>
                <a:sym typeface="Montserrat Medium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82196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B9E4A8F-3865-469A-99D5-2AD1C043C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74"/>
            <a:ext cx="9144000" cy="5143500"/>
          </a:xfrm>
          <a:prstGeom prst="rect">
            <a:avLst/>
          </a:prstGeom>
        </p:spPr>
      </p:pic>
      <p:sp>
        <p:nvSpPr>
          <p:cNvPr id="2" name="Google Shape;839;p43">
            <a:extLst>
              <a:ext uri="{FF2B5EF4-FFF2-40B4-BE49-F238E27FC236}">
                <a16:creationId xmlns:a16="http://schemas.microsoft.com/office/drawing/2014/main" id="{F2E1F0C8-F1EC-86C3-4939-D4F2D80FE8F2}"/>
              </a:ext>
            </a:extLst>
          </p:cNvPr>
          <p:cNvSpPr txBox="1">
            <a:spLocks/>
          </p:cNvSpPr>
          <p:nvPr/>
        </p:nvSpPr>
        <p:spPr>
          <a:xfrm>
            <a:off x="1780914" y="1442583"/>
            <a:ext cx="24879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fr-CA" sz="2000">
                <a:solidFill>
                  <a:schemeClr val="dk1"/>
                </a:solidFill>
                <a:latin typeface="Montserrat Medium"/>
                <a:sym typeface="Montserrat Medium"/>
              </a:rPr>
              <a:t>Équipe A</a:t>
            </a:r>
          </a:p>
        </p:txBody>
      </p:sp>
      <p:sp>
        <p:nvSpPr>
          <p:cNvPr id="4" name="Google Shape;840;p43">
            <a:extLst>
              <a:ext uri="{FF2B5EF4-FFF2-40B4-BE49-F238E27FC236}">
                <a16:creationId xmlns:a16="http://schemas.microsoft.com/office/drawing/2014/main" id="{3CB34888-BB05-78D9-DC41-CE50CD6E47B8}"/>
              </a:ext>
            </a:extLst>
          </p:cNvPr>
          <p:cNvSpPr txBox="1">
            <a:spLocks/>
          </p:cNvSpPr>
          <p:nvPr/>
        </p:nvSpPr>
        <p:spPr>
          <a:xfrm>
            <a:off x="1171018" y="1890183"/>
            <a:ext cx="2636328" cy="763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fr-CA"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Donne de la rétroaction à l’équipe B afin que celle-ci puisse améliorer son </a:t>
            </a:r>
            <a:r>
              <a:rPr lang="fr-CA" sz="150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oeuvre</a:t>
            </a:r>
            <a:r>
              <a:rPr lang="fr-CA" sz="15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. </a:t>
            </a:r>
          </a:p>
        </p:txBody>
      </p:sp>
      <p:sp>
        <p:nvSpPr>
          <p:cNvPr id="5" name="Google Shape;841;p43">
            <a:extLst>
              <a:ext uri="{FF2B5EF4-FFF2-40B4-BE49-F238E27FC236}">
                <a16:creationId xmlns:a16="http://schemas.microsoft.com/office/drawing/2014/main" id="{EDC6FF02-C1C0-6E78-361E-F89BB646D429}"/>
              </a:ext>
            </a:extLst>
          </p:cNvPr>
          <p:cNvSpPr txBox="1">
            <a:spLocks/>
          </p:cNvSpPr>
          <p:nvPr/>
        </p:nvSpPr>
        <p:spPr>
          <a:xfrm>
            <a:off x="5241773" y="1454270"/>
            <a:ext cx="24678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fr-CA" sz="2000">
                <a:solidFill>
                  <a:schemeClr val="dk1"/>
                </a:solidFill>
                <a:latin typeface="Montserrat Medium"/>
              </a:rPr>
              <a:t>Équipe B</a:t>
            </a:r>
          </a:p>
        </p:txBody>
      </p:sp>
      <p:sp>
        <p:nvSpPr>
          <p:cNvPr id="6" name="Google Shape;842;p43">
            <a:extLst>
              <a:ext uri="{FF2B5EF4-FFF2-40B4-BE49-F238E27FC236}">
                <a16:creationId xmlns:a16="http://schemas.microsoft.com/office/drawing/2014/main" id="{B1B9380B-CEA6-D27A-7E97-B6B18C15C1C4}"/>
              </a:ext>
            </a:extLst>
          </p:cNvPr>
          <p:cNvSpPr txBox="1">
            <a:spLocks/>
          </p:cNvSpPr>
          <p:nvPr/>
        </p:nvSpPr>
        <p:spPr>
          <a:xfrm>
            <a:off x="4654763" y="1901870"/>
            <a:ext cx="2636328" cy="763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fr-CA" sz="1500">
                <a:solidFill>
                  <a:schemeClr val="dk1"/>
                </a:solidFill>
                <a:latin typeface="Questrial"/>
                <a:ea typeface="Questrial"/>
                <a:cs typeface="Questrial"/>
              </a:rPr>
              <a:t>Donne de la rétroaction à l’équipe A afin que celle-ci puisse améliorer son </a:t>
            </a:r>
            <a:r>
              <a:rPr lang="fr-CA" sz="1500" err="1">
                <a:solidFill>
                  <a:schemeClr val="dk1"/>
                </a:solidFill>
                <a:latin typeface="Questrial"/>
                <a:ea typeface="Questrial"/>
                <a:cs typeface="Questrial"/>
              </a:rPr>
              <a:t>oeuvre</a:t>
            </a:r>
            <a:r>
              <a:rPr lang="fr-CA" sz="1500">
                <a:solidFill>
                  <a:schemeClr val="dk1"/>
                </a:solidFill>
                <a:latin typeface="Questrial"/>
                <a:ea typeface="Questrial"/>
                <a:cs typeface="Questrial"/>
              </a:rPr>
              <a:t>. </a:t>
            </a:r>
          </a:p>
        </p:txBody>
      </p:sp>
      <p:sp>
        <p:nvSpPr>
          <p:cNvPr id="7" name="Google Shape;838;p43">
            <a:extLst>
              <a:ext uri="{FF2B5EF4-FFF2-40B4-BE49-F238E27FC236}">
                <a16:creationId xmlns:a16="http://schemas.microsoft.com/office/drawing/2014/main" id="{55A4D23B-AA1A-0E8B-78D9-090C76E67B37}"/>
              </a:ext>
            </a:extLst>
          </p:cNvPr>
          <p:cNvSpPr txBox="1">
            <a:spLocks/>
          </p:cNvSpPr>
          <p:nvPr/>
        </p:nvSpPr>
        <p:spPr>
          <a:xfrm>
            <a:off x="3171741" y="320777"/>
            <a:ext cx="296604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fr-CA" sz="3200">
                <a:latin typeface="Montserrat Medium"/>
                <a:sym typeface="Montserrat"/>
              </a:rPr>
              <a:t>Rétroaction</a:t>
            </a:r>
            <a:endParaRPr lang="fr-CA" sz="3200">
              <a:latin typeface="Montserrat Medium"/>
              <a:sym typeface="Montserrat Medium"/>
            </a:endParaRPr>
          </a:p>
        </p:txBody>
      </p:sp>
      <p:pic>
        <p:nvPicPr>
          <p:cNvPr id="9" name="Image 8" descr="Une image contenant cercle&#10;&#10;Description générée automatiquement">
            <a:extLst>
              <a:ext uri="{FF2B5EF4-FFF2-40B4-BE49-F238E27FC236}">
                <a16:creationId xmlns:a16="http://schemas.microsoft.com/office/drawing/2014/main" id="{8AADE5A8-347D-C03B-324A-1ABEBC7C3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03305" y="3668728"/>
            <a:ext cx="1296477" cy="134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67861"/>
      </p:ext>
    </p:extLst>
  </p:cSld>
  <p:clrMapOvr>
    <a:masterClrMapping/>
  </p:clrMapOvr>
</p:sld>
</file>

<file path=ppt/theme/theme1.xml><?xml version="1.0" encoding="utf-8"?>
<a:theme xmlns:a="http://schemas.openxmlformats.org/drawingml/2006/main" name="Developing Effective Leadership Skills Workshop by Slidesgo">
  <a:themeElements>
    <a:clrScheme name="Simple Light">
      <a:dk1>
        <a:srgbClr val="2D1A14"/>
      </a:dk1>
      <a:lt1>
        <a:srgbClr val="FFFDFB"/>
      </a:lt1>
      <a:dk2>
        <a:srgbClr val="FF610D"/>
      </a:dk2>
      <a:lt2>
        <a:srgbClr val="F9B7E4"/>
      </a:lt2>
      <a:accent1>
        <a:srgbClr val="FCE7D9"/>
      </a:accent1>
      <a:accent2>
        <a:srgbClr val="F7D64D"/>
      </a:accent2>
      <a:accent3>
        <a:srgbClr val="4ADBDB"/>
      </a:accent3>
      <a:accent4>
        <a:srgbClr val="A595FA"/>
      </a:accent4>
      <a:accent5>
        <a:srgbClr val="8383D6"/>
      </a:accent5>
      <a:accent6>
        <a:srgbClr val="FFFFFF"/>
      </a:accent6>
      <a:hlink>
        <a:srgbClr val="2D1A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3C383A99FF864ABF26D3EBDDF33951" ma:contentTypeVersion="4" ma:contentTypeDescription="Crée un document." ma:contentTypeScope="" ma:versionID="0bea712ca56fbc87285c9beea3cae217">
  <xsd:schema xmlns:xsd="http://www.w3.org/2001/XMLSchema" xmlns:xs="http://www.w3.org/2001/XMLSchema" xmlns:p="http://schemas.microsoft.com/office/2006/metadata/properties" xmlns:ns2="ca4a0afe-e303-4d8c-87cc-8737fa69d500" targetNamespace="http://schemas.microsoft.com/office/2006/metadata/properties" ma:root="true" ma:fieldsID="3db92eedadcf4c8a25464edf6f3bb3b3" ns2:_="">
    <xsd:import namespace="ca4a0afe-e303-4d8c-87cc-8737fa69d5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a0afe-e303-4d8c-87cc-8737fa69d5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A52461-312A-4E7C-A860-131B0092ED40}"/>
</file>

<file path=customXml/itemProps2.xml><?xml version="1.0" encoding="utf-8"?>
<ds:datastoreItem xmlns:ds="http://schemas.openxmlformats.org/officeDocument/2006/customXml" ds:itemID="{FCBD39B3-9721-41D3-9CEC-5017DF8A3D6C}">
  <ds:schemaRefs>
    <ds:schemaRef ds:uri="http://schemas.microsoft.com/office/2006/metadata/properties"/>
    <ds:schemaRef ds:uri="http://www.w3.org/2000/xmlns/"/>
    <ds:schemaRef ds:uri="64403b7d-2234-40ba-9126-dd3674cca338"/>
    <ds:schemaRef ds:uri="http://www.w3.org/2001/XMLSchema-instance"/>
    <ds:schemaRef ds:uri="de8ce46f-1c76-4c5e-a688-87c019a9bc8a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E559A2F-5EE4-436D-BB8D-E633D2D3BA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668</Words>
  <Application>Microsoft Office PowerPoint</Application>
  <PresentationFormat>Affichage à l'écran (16:9)</PresentationFormat>
  <Paragraphs>116</Paragraphs>
  <Slides>13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Montserrat Medium</vt:lpstr>
      <vt:lpstr>Montserrat</vt:lpstr>
      <vt:lpstr>Calibri</vt:lpstr>
      <vt:lpstr>Arial</vt:lpstr>
      <vt:lpstr>Calibri Light</vt:lpstr>
      <vt:lpstr>Questrial</vt:lpstr>
      <vt:lpstr>Verdana</vt:lpstr>
      <vt:lpstr>Developing Effective Leadership Skills Workshop by Slidesgo</vt:lpstr>
      <vt:lpstr>Thème Office</vt:lpstr>
      <vt:lpstr>Thème Office</vt:lpstr>
      <vt:lpstr>Présentation PowerPoint</vt:lpstr>
      <vt:lpstr>Présentation PowerPoint</vt:lpstr>
      <vt:lpstr>Équipe d’animation</vt:lpstr>
      <vt:lpstr>Intentions de l’atelier :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Effective Leadership Skills Workshop</dc:title>
  <dc:creator>Gaudet, Josee (DSF-NE)</dc:creator>
  <cp:lastModifiedBy>Bergeron, Chantal (EECD/EDPE)</cp:lastModifiedBy>
  <cp:revision>4</cp:revision>
  <dcterms:modified xsi:type="dcterms:W3CDTF">2023-09-01T13:29:03Z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0x010100B93C383A99FF864ABF26D3EBDDF33951</vt:lpwstr>
  </property>
  <property fmtid="{D5CDD505-2E9C-101B-9397-08002B2CF9AE}" pid="3" name="MediaServiceImageTags">
    <vt:lpwstr/>
  </property>
</Properties>
</file>