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2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13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14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15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16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46.xml" ContentType="application/vnd.openxmlformats-officedocument.presentationml.tags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4"/>
    <p:sldMasterId id="2147483660" r:id="rId5"/>
  </p:sldMasterIdLst>
  <p:notesMasterIdLst>
    <p:notesMasterId r:id="rId27"/>
  </p:notesMasterIdLst>
  <p:handoutMasterIdLst>
    <p:handoutMasterId r:id="rId28"/>
  </p:handoutMasterIdLst>
  <p:sldIdLst>
    <p:sldId id="494" r:id="rId6"/>
    <p:sldId id="538" r:id="rId7"/>
    <p:sldId id="539" r:id="rId8"/>
    <p:sldId id="540" r:id="rId9"/>
    <p:sldId id="269" r:id="rId10"/>
    <p:sldId id="525" r:id="rId11"/>
    <p:sldId id="526" r:id="rId12"/>
    <p:sldId id="509" r:id="rId13"/>
    <p:sldId id="334" r:id="rId14"/>
    <p:sldId id="345" r:id="rId15"/>
    <p:sldId id="537" r:id="rId16"/>
    <p:sldId id="532" r:id="rId17"/>
    <p:sldId id="318" r:id="rId18"/>
    <p:sldId id="302" r:id="rId19"/>
    <p:sldId id="338" r:id="rId20"/>
    <p:sldId id="520" r:id="rId21"/>
    <p:sldId id="514" r:id="rId22"/>
    <p:sldId id="529" r:id="rId23"/>
    <p:sldId id="528" r:id="rId24"/>
    <p:sldId id="542" r:id="rId25"/>
    <p:sldId id="527" r:id="rId2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DE3"/>
    <a:srgbClr val="D6F9FE"/>
    <a:srgbClr val="046370"/>
    <a:srgbClr val="C6F5FA"/>
    <a:srgbClr val="C2EBFE"/>
    <a:srgbClr val="C3F6FD"/>
    <a:srgbClr val="07A9BF"/>
    <a:srgbClr val="9CBD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D39FFB-863C-4EF5-9031-10948DB84A7E}" v="186" dt="2023-08-15T18:14:19.893"/>
    <p1510:client id="{1CAEBC6D-66AA-47C0-87DF-1EACB8D418DC}" v="173" dt="2023-05-15T15:35:55.972"/>
    <p1510:client id="{2C168C61-C325-C83D-F207-73DFB0A5D91B}" v="27" dt="2023-05-15T17:27:19.999"/>
    <p1510:client id="{4B19178B-21C9-48C5-8D75-28413E8D84E7}" v="5" dt="2023-08-15T18:18:22.969"/>
    <p1510:client id="{62249E35-24E9-428D-BCC3-A4C7A0B10FE9}" v="571" vWet="575" dt="2023-05-15T17:28:19.839"/>
    <p1510:client id="{D99CC842-0DF8-4979-9226-F0994F0CD463}" v="1" dt="2023-08-15T17:14:53.4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189" autoAdjust="0"/>
  </p:normalViewPr>
  <p:slideViewPr>
    <p:cSldViewPr snapToGrid="0">
      <p:cViewPr varScale="1">
        <p:scale>
          <a:sx n="43" d="100"/>
          <a:sy n="43" d="100"/>
        </p:scale>
        <p:origin x="1075" y="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385AA0-82CC-4B89-B4B9-8DD55CB27040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BFC4E4D-4AC1-4AAD-85CD-24E5CEF1979C}">
      <dgm:prSet/>
      <dgm:spPr/>
      <dgm:t>
        <a:bodyPr/>
        <a:lstStyle/>
        <a:p>
          <a:r>
            <a:rPr lang="fr-CA"/>
            <a:t>Se familiariser avec le Cadre européen commun de référence pour les langues (CECR)</a:t>
          </a:r>
          <a:endParaRPr lang="en-US"/>
        </a:p>
      </dgm:t>
    </dgm:pt>
    <dgm:pt modelId="{86E2EDF4-603F-429F-84B5-A4B3A125AF81}" type="parTrans" cxnId="{504F038D-4516-4857-A3F3-68E4CC0886DB}">
      <dgm:prSet/>
      <dgm:spPr/>
      <dgm:t>
        <a:bodyPr/>
        <a:lstStyle/>
        <a:p>
          <a:endParaRPr lang="en-US"/>
        </a:p>
      </dgm:t>
    </dgm:pt>
    <dgm:pt modelId="{C0611E9A-B42D-4C77-9270-52A2668DF527}" type="sibTrans" cxnId="{504F038D-4516-4857-A3F3-68E4CC0886DB}">
      <dgm:prSet/>
      <dgm:spPr/>
      <dgm:t>
        <a:bodyPr/>
        <a:lstStyle/>
        <a:p>
          <a:endParaRPr lang="en-US"/>
        </a:p>
      </dgm:t>
    </dgm:pt>
    <dgm:pt modelId="{912EE7DB-F772-43EE-B3F4-DF9A6A22EE55}">
      <dgm:prSet/>
      <dgm:spPr/>
      <dgm:t>
        <a:bodyPr/>
        <a:lstStyle/>
        <a:p>
          <a:r>
            <a:rPr lang="fr-CA"/>
            <a:t>Mettre en valeur les facteurs qui influencent le développement des compétences langagières</a:t>
          </a:r>
          <a:endParaRPr lang="en-US"/>
        </a:p>
      </dgm:t>
    </dgm:pt>
    <dgm:pt modelId="{8B8E9E3E-F308-43EB-8E0C-36349BAA59F3}" type="parTrans" cxnId="{39BE5B49-8A81-4454-928F-8F4BEB28178B}">
      <dgm:prSet/>
      <dgm:spPr/>
      <dgm:t>
        <a:bodyPr/>
        <a:lstStyle/>
        <a:p>
          <a:endParaRPr lang="en-US"/>
        </a:p>
      </dgm:t>
    </dgm:pt>
    <dgm:pt modelId="{463DCE2E-A284-4FB7-A579-18B467185B99}" type="sibTrans" cxnId="{39BE5B49-8A81-4454-928F-8F4BEB28178B}">
      <dgm:prSet/>
      <dgm:spPr/>
      <dgm:t>
        <a:bodyPr/>
        <a:lstStyle/>
        <a:p>
          <a:endParaRPr lang="en-US"/>
        </a:p>
      </dgm:t>
    </dgm:pt>
    <dgm:pt modelId="{F10B30DD-3911-43B6-977D-7A62C5B4A671}">
      <dgm:prSet/>
      <dgm:spPr/>
      <dgm:t>
        <a:bodyPr/>
        <a:lstStyle/>
        <a:p>
          <a:r>
            <a:rPr lang="fr-CA"/>
            <a:t>S’approprier des stratégies et des</a:t>
          </a:r>
          <a:r>
            <a:rPr lang="fr-FR"/>
            <a:t> pratiques pédagogiques afin d’accompagner les apprenants en actualisation linguistique.</a:t>
          </a:r>
          <a:endParaRPr lang="en-US"/>
        </a:p>
      </dgm:t>
    </dgm:pt>
    <dgm:pt modelId="{6E73B57D-7393-4C19-ABDB-5132E522B4A6}" type="parTrans" cxnId="{756CC477-8FA2-4567-9B7B-1CFDE299F9C4}">
      <dgm:prSet/>
      <dgm:spPr/>
      <dgm:t>
        <a:bodyPr/>
        <a:lstStyle/>
        <a:p>
          <a:endParaRPr lang="en-US"/>
        </a:p>
      </dgm:t>
    </dgm:pt>
    <dgm:pt modelId="{B59622CF-8783-46F0-8401-F76EC5323D2A}" type="sibTrans" cxnId="{756CC477-8FA2-4567-9B7B-1CFDE299F9C4}">
      <dgm:prSet/>
      <dgm:spPr/>
      <dgm:t>
        <a:bodyPr/>
        <a:lstStyle/>
        <a:p>
          <a:endParaRPr lang="en-US"/>
        </a:p>
      </dgm:t>
    </dgm:pt>
    <dgm:pt modelId="{69093BE7-9680-47A0-9A0B-093494E82A4E}" type="pres">
      <dgm:prSet presAssocID="{C3385AA0-82CC-4B89-B4B9-8DD55CB27040}" presName="outerComposite" presStyleCnt="0">
        <dgm:presLayoutVars>
          <dgm:chMax val="5"/>
          <dgm:dir/>
          <dgm:resizeHandles val="exact"/>
        </dgm:presLayoutVars>
      </dgm:prSet>
      <dgm:spPr/>
    </dgm:pt>
    <dgm:pt modelId="{8C751BF8-0D3A-4FD7-A88A-84FA738CF8EC}" type="pres">
      <dgm:prSet presAssocID="{C3385AA0-82CC-4B89-B4B9-8DD55CB27040}" presName="dummyMaxCanvas" presStyleCnt="0">
        <dgm:presLayoutVars/>
      </dgm:prSet>
      <dgm:spPr/>
    </dgm:pt>
    <dgm:pt modelId="{069D0F6F-0682-46CA-8D36-82BC31BC1A3A}" type="pres">
      <dgm:prSet presAssocID="{C3385AA0-82CC-4B89-B4B9-8DD55CB27040}" presName="ThreeNodes_1" presStyleLbl="node1" presStyleIdx="0" presStyleCnt="3">
        <dgm:presLayoutVars>
          <dgm:bulletEnabled val="1"/>
        </dgm:presLayoutVars>
      </dgm:prSet>
      <dgm:spPr/>
    </dgm:pt>
    <dgm:pt modelId="{3719BB3F-C5F6-475A-B687-19BF511B8356}" type="pres">
      <dgm:prSet presAssocID="{C3385AA0-82CC-4B89-B4B9-8DD55CB27040}" presName="ThreeNodes_2" presStyleLbl="node1" presStyleIdx="1" presStyleCnt="3">
        <dgm:presLayoutVars>
          <dgm:bulletEnabled val="1"/>
        </dgm:presLayoutVars>
      </dgm:prSet>
      <dgm:spPr/>
    </dgm:pt>
    <dgm:pt modelId="{2CCB4087-8AD9-43D5-8C60-A720B1774134}" type="pres">
      <dgm:prSet presAssocID="{C3385AA0-82CC-4B89-B4B9-8DD55CB27040}" presName="ThreeNodes_3" presStyleLbl="node1" presStyleIdx="2" presStyleCnt="3">
        <dgm:presLayoutVars>
          <dgm:bulletEnabled val="1"/>
        </dgm:presLayoutVars>
      </dgm:prSet>
      <dgm:spPr/>
    </dgm:pt>
    <dgm:pt modelId="{A03705C0-AAF4-4F29-A65E-57A29631C6FE}" type="pres">
      <dgm:prSet presAssocID="{C3385AA0-82CC-4B89-B4B9-8DD55CB27040}" presName="ThreeConn_1-2" presStyleLbl="fgAccFollowNode1" presStyleIdx="0" presStyleCnt="2">
        <dgm:presLayoutVars>
          <dgm:bulletEnabled val="1"/>
        </dgm:presLayoutVars>
      </dgm:prSet>
      <dgm:spPr/>
    </dgm:pt>
    <dgm:pt modelId="{B419F52C-E6C9-4863-945C-3886015BC4BB}" type="pres">
      <dgm:prSet presAssocID="{C3385AA0-82CC-4B89-B4B9-8DD55CB27040}" presName="ThreeConn_2-3" presStyleLbl="fgAccFollowNode1" presStyleIdx="1" presStyleCnt="2">
        <dgm:presLayoutVars>
          <dgm:bulletEnabled val="1"/>
        </dgm:presLayoutVars>
      </dgm:prSet>
      <dgm:spPr/>
    </dgm:pt>
    <dgm:pt modelId="{7871646E-178C-4300-98B6-C18D0E971F48}" type="pres">
      <dgm:prSet presAssocID="{C3385AA0-82CC-4B89-B4B9-8DD55CB27040}" presName="ThreeNodes_1_text" presStyleLbl="node1" presStyleIdx="2" presStyleCnt="3">
        <dgm:presLayoutVars>
          <dgm:bulletEnabled val="1"/>
        </dgm:presLayoutVars>
      </dgm:prSet>
      <dgm:spPr/>
    </dgm:pt>
    <dgm:pt modelId="{7944EC6B-DD22-493F-B0AB-7D6AB600667D}" type="pres">
      <dgm:prSet presAssocID="{C3385AA0-82CC-4B89-B4B9-8DD55CB27040}" presName="ThreeNodes_2_text" presStyleLbl="node1" presStyleIdx="2" presStyleCnt="3">
        <dgm:presLayoutVars>
          <dgm:bulletEnabled val="1"/>
        </dgm:presLayoutVars>
      </dgm:prSet>
      <dgm:spPr/>
    </dgm:pt>
    <dgm:pt modelId="{39FC7D86-3938-4955-831C-DE45F2E1D6DB}" type="pres">
      <dgm:prSet presAssocID="{C3385AA0-82CC-4B89-B4B9-8DD55CB27040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5BD0331A-5F6A-4F90-80F5-3264AF857580}" type="presOf" srcId="{912EE7DB-F772-43EE-B3F4-DF9A6A22EE55}" destId="{3719BB3F-C5F6-475A-B687-19BF511B8356}" srcOrd="0" destOrd="0" presId="urn:microsoft.com/office/officeart/2005/8/layout/vProcess5"/>
    <dgm:cxn modelId="{57FD301F-23AC-4A93-B847-01F9695806F2}" type="presOf" srcId="{C3385AA0-82CC-4B89-B4B9-8DD55CB27040}" destId="{69093BE7-9680-47A0-9A0B-093494E82A4E}" srcOrd="0" destOrd="0" presId="urn:microsoft.com/office/officeart/2005/8/layout/vProcess5"/>
    <dgm:cxn modelId="{5DE7F930-4753-455C-BAED-329E5666C24E}" type="presOf" srcId="{F10B30DD-3911-43B6-977D-7A62C5B4A671}" destId="{39FC7D86-3938-4955-831C-DE45F2E1D6DB}" srcOrd="1" destOrd="0" presId="urn:microsoft.com/office/officeart/2005/8/layout/vProcess5"/>
    <dgm:cxn modelId="{39BE5B49-8A81-4454-928F-8F4BEB28178B}" srcId="{C3385AA0-82CC-4B89-B4B9-8DD55CB27040}" destId="{912EE7DB-F772-43EE-B3F4-DF9A6A22EE55}" srcOrd="1" destOrd="0" parTransId="{8B8E9E3E-F308-43EB-8E0C-36349BAA59F3}" sibTransId="{463DCE2E-A284-4FB7-A579-18B467185B99}"/>
    <dgm:cxn modelId="{1729274F-4E6A-4425-8BB6-811B465DD9C2}" type="presOf" srcId="{C0611E9A-B42D-4C77-9270-52A2668DF527}" destId="{A03705C0-AAF4-4F29-A65E-57A29631C6FE}" srcOrd="0" destOrd="0" presId="urn:microsoft.com/office/officeart/2005/8/layout/vProcess5"/>
    <dgm:cxn modelId="{88E64373-C85D-4AFF-89FC-5E7B2CDFE13F}" type="presOf" srcId="{9BFC4E4D-4AC1-4AAD-85CD-24E5CEF1979C}" destId="{069D0F6F-0682-46CA-8D36-82BC31BC1A3A}" srcOrd="0" destOrd="0" presId="urn:microsoft.com/office/officeart/2005/8/layout/vProcess5"/>
    <dgm:cxn modelId="{756CC477-8FA2-4567-9B7B-1CFDE299F9C4}" srcId="{C3385AA0-82CC-4B89-B4B9-8DD55CB27040}" destId="{F10B30DD-3911-43B6-977D-7A62C5B4A671}" srcOrd="2" destOrd="0" parTransId="{6E73B57D-7393-4C19-ABDB-5132E522B4A6}" sibTransId="{B59622CF-8783-46F0-8401-F76EC5323D2A}"/>
    <dgm:cxn modelId="{504F038D-4516-4857-A3F3-68E4CC0886DB}" srcId="{C3385AA0-82CC-4B89-B4B9-8DD55CB27040}" destId="{9BFC4E4D-4AC1-4AAD-85CD-24E5CEF1979C}" srcOrd="0" destOrd="0" parTransId="{86E2EDF4-603F-429F-84B5-A4B3A125AF81}" sibTransId="{C0611E9A-B42D-4C77-9270-52A2668DF527}"/>
    <dgm:cxn modelId="{DE9F97C0-4188-400C-B9A6-2B54869B4264}" type="presOf" srcId="{9BFC4E4D-4AC1-4AAD-85CD-24E5CEF1979C}" destId="{7871646E-178C-4300-98B6-C18D0E971F48}" srcOrd="1" destOrd="0" presId="urn:microsoft.com/office/officeart/2005/8/layout/vProcess5"/>
    <dgm:cxn modelId="{56CD56D0-E87D-4546-96AD-54532215219B}" type="presOf" srcId="{F10B30DD-3911-43B6-977D-7A62C5B4A671}" destId="{2CCB4087-8AD9-43D5-8C60-A720B1774134}" srcOrd="0" destOrd="0" presId="urn:microsoft.com/office/officeart/2005/8/layout/vProcess5"/>
    <dgm:cxn modelId="{A5765ADD-8DDF-4AE1-86AC-F3D9BE51ABC6}" type="presOf" srcId="{912EE7DB-F772-43EE-B3F4-DF9A6A22EE55}" destId="{7944EC6B-DD22-493F-B0AB-7D6AB600667D}" srcOrd="1" destOrd="0" presId="urn:microsoft.com/office/officeart/2005/8/layout/vProcess5"/>
    <dgm:cxn modelId="{A9D626EC-BB52-4A86-9A0C-54DCC7937660}" type="presOf" srcId="{463DCE2E-A284-4FB7-A579-18B467185B99}" destId="{B419F52C-E6C9-4863-945C-3886015BC4BB}" srcOrd="0" destOrd="0" presId="urn:microsoft.com/office/officeart/2005/8/layout/vProcess5"/>
    <dgm:cxn modelId="{CB58205B-1117-4760-9E66-56A83DFD011E}" type="presParOf" srcId="{69093BE7-9680-47A0-9A0B-093494E82A4E}" destId="{8C751BF8-0D3A-4FD7-A88A-84FA738CF8EC}" srcOrd="0" destOrd="0" presId="urn:microsoft.com/office/officeart/2005/8/layout/vProcess5"/>
    <dgm:cxn modelId="{B4E375C6-1284-4355-88B4-0DE40D840DD7}" type="presParOf" srcId="{69093BE7-9680-47A0-9A0B-093494E82A4E}" destId="{069D0F6F-0682-46CA-8D36-82BC31BC1A3A}" srcOrd="1" destOrd="0" presId="urn:microsoft.com/office/officeart/2005/8/layout/vProcess5"/>
    <dgm:cxn modelId="{4C1DF458-B7B0-49CD-B3E7-961975726DC1}" type="presParOf" srcId="{69093BE7-9680-47A0-9A0B-093494E82A4E}" destId="{3719BB3F-C5F6-475A-B687-19BF511B8356}" srcOrd="2" destOrd="0" presId="urn:microsoft.com/office/officeart/2005/8/layout/vProcess5"/>
    <dgm:cxn modelId="{DC7A7527-AE12-469C-ABF1-06BB325C1611}" type="presParOf" srcId="{69093BE7-9680-47A0-9A0B-093494E82A4E}" destId="{2CCB4087-8AD9-43D5-8C60-A720B1774134}" srcOrd="3" destOrd="0" presId="urn:microsoft.com/office/officeart/2005/8/layout/vProcess5"/>
    <dgm:cxn modelId="{A385329F-1B0C-4EB3-BB9D-C071B12B4348}" type="presParOf" srcId="{69093BE7-9680-47A0-9A0B-093494E82A4E}" destId="{A03705C0-AAF4-4F29-A65E-57A29631C6FE}" srcOrd="4" destOrd="0" presId="urn:microsoft.com/office/officeart/2005/8/layout/vProcess5"/>
    <dgm:cxn modelId="{1BDB9C2D-4C6E-4E79-B539-126B0BBC7788}" type="presParOf" srcId="{69093BE7-9680-47A0-9A0B-093494E82A4E}" destId="{B419F52C-E6C9-4863-945C-3886015BC4BB}" srcOrd="5" destOrd="0" presId="urn:microsoft.com/office/officeart/2005/8/layout/vProcess5"/>
    <dgm:cxn modelId="{B5E0B6B9-6818-430F-A4F6-CCB6A0153CEA}" type="presParOf" srcId="{69093BE7-9680-47A0-9A0B-093494E82A4E}" destId="{7871646E-178C-4300-98B6-C18D0E971F48}" srcOrd="6" destOrd="0" presId="urn:microsoft.com/office/officeart/2005/8/layout/vProcess5"/>
    <dgm:cxn modelId="{98EBF3BD-2326-4EA2-AF45-AAE16AE840AD}" type="presParOf" srcId="{69093BE7-9680-47A0-9A0B-093494E82A4E}" destId="{7944EC6B-DD22-493F-B0AB-7D6AB600667D}" srcOrd="7" destOrd="0" presId="urn:microsoft.com/office/officeart/2005/8/layout/vProcess5"/>
    <dgm:cxn modelId="{2B1D27CF-90AC-484C-926E-B15897098F61}" type="presParOf" srcId="{69093BE7-9680-47A0-9A0B-093494E82A4E}" destId="{39FC7D86-3938-4955-831C-DE45F2E1D6DB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1A1DBC9-C73D-4EF9-A650-2C69CBE671A3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CCE4F16-E602-42B0-92A5-532DC2B542A9}">
      <dgm:prSet custT="1"/>
      <dgm:spPr>
        <a:solidFill>
          <a:schemeClr val="accent2"/>
        </a:solidFill>
      </dgm:spPr>
      <dgm:t>
        <a:bodyPr/>
        <a:lstStyle/>
        <a:p>
          <a:r>
            <a:rPr lang="fr-CA" sz="2000">
              <a:solidFill>
                <a:schemeClr val="bg1">
                  <a:lumMod val="20000"/>
                  <a:lumOff val="80000"/>
                </a:schemeClr>
              </a:solidFill>
            </a:rPr>
            <a:t>C’est une référence détaillée de ce qu’un utilisateur des langues peut faire dans une langue.</a:t>
          </a:r>
          <a:endParaRPr lang="en-US" sz="2000">
            <a:solidFill>
              <a:schemeClr val="bg1">
                <a:lumMod val="20000"/>
                <a:lumOff val="80000"/>
              </a:schemeClr>
            </a:solidFill>
          </a:endParaRPr>
        </a:p>
      </dgm:t>
    </dgm:pt>
    <dgm:pt modelId="{6B77DCC6-6495-4F0E-96C9-FA99E261F5F0}" type="parTrans" cxnId="{78CB0086-8394-46CE-A961-485710F23160}">
      <dgm:prSet/>
      <dgm:spPr/>
      <dgm:t>
        <a:bodyPr/>
        <a:lstStyle/>
        <a:p>
          <a:endParaRPr lang="en-US"/>
        </a:p>
      </dgm:t>
    </dgm:pt>
    <dgm:pt modelId="{66CC5979-D5C1-436C-BB64-8449CA0A89BA}" type="sibTrans" cxnId="{78CB0086-8394-46CE-A961-485710F23160}">
      <dgm:prSet/>
      <dgm:spPr/>
      <dgm:t>
        <a:bodyPr/>
        <a:lstStyle/>
        <a:p>
          <a:endParaRPr lang="en-US"/>
        </a:p>
      </dgm:t>
    </dgm:pt>
    <dgm:pt modelId="{C95CB1F5-9D21-4253-8C09-E8885BC7289C}">
      <dgm:prSet custT="1"/>
      <dgm:spPr>
        <a:solidFill>
          <a:schemeClr val="accent5"/>
        </a:solidFill>
      </dgm:spPr>
      <dgm:t>
        <a:bodyPr/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000" kern="1200">
              <a:solidFill>
                <a:prstClr val="white">
                  <a:lumMod val="20000"/>
                  <a:lumOff val="80000"/>
                </a:prstClr>
              </a:solidFill>
              <a:latin typeface="Cambria"/>
              <a:ea typeface="+mn-ea"/>
              <a:cs typeface="+mn-cs"/>
            </a:rPr>
            <a:t>C’est un outil de référence applicable à toutes les langues du monde.</a:t>
          </a:r>
          <a:endParaRPr lang="en-US" sz="2000" kern="1200">
            <a:solidFill>
              <a:prstClr val="white">
                <a:lumMod val="20000"/>
                <a:lumOff val="80000"/>
              </a:prstClr>
            </a:solidFill>
            <a:latin typeface="Cambria"/>
            <a:ea typeface="+mn-ea"/>
            <a:cs typeface="+mn-cs"/>
          </a:endParaRPr>
        </a:p>
      </dgm:t>
    </dgm:pt>
    <dgm:pt modelId="{C0D4E656-64F3-47BC-9C1B-B6426461068A}" type="parTrans" cxnId="{00C5F8DF-6268-41CC-9906-A4994FB23511}">
      <dgm:prSet/>
      <dgm:spPr/>
      <dgm:t>
        <a:bodyPr/>
        <a:lstStyle/>
        <a:p>
          <a:endParaRPr lang="en-US"/>
        </a:p>
      </dgm:t>
    </dgm:pt>
    <dgm:pt modelId="{A3C7BB21-CE34-4B0A-B952-568D6542AEF7}" type="sibTrans" cxnId="{00C5F8DF-6268-41CC-9906-A4994FB23511}">
      <dgm:prSet/>
      <dgm:spPr/>
      <dgm:t>
        <a:bodyPr/>
        <a:lstStyle/>
        <a:p>
          <a:endParaRPr lang="en-US"/>
        </a:p>
      </dgm:t>
    </dgm:pt>
    <dgm:pt modelId="{FF353972-DCE3-47F5-A1D9-350E0BF961BA}">
      <dgm:prSet custT="1"/>
      <dgm:spPr>
        <a:solidFill>
          <a:schemeClr val="accent6"/>
        </a:solidFill>
      </dgm:spPr>
      <dgm:t>
        <a:bodyPr/>
        <a:lstStyle/>
        <a:p>
          <a:r>
            <a:rPr lang="fr-CA" sz="2000" kern="1200">
              <a:solidFill>
                <a:prstClr val="white">
                  <a:lumMod val="20000"/>
                  <a:lumOff val="80000"/>
                </a:prstClr>
              </a:solidFill>
              <a:latin typeface="Cambria"/>
              <a:ea typeface="+mn-ea"/>
              <a:cs typeface="+mn-cs"/>
            </a:rPr>
            <a:t>Le CECR valorise ce qu’un utilisateur peut faire selon son niveau de compétence.</a:t>
          </a:r>
        </a:p>
      </dgm:t>
    </dgm:pt>
    <dgm:pt modelId="{3B667789-B9EC-48C7-940E-B9216B6E5085}" type="parTrans" cxnId="{94194F8F-0104-4CEB-AC5E-14CF82A66B87}">
      <dgm:prSet/>
      <dgm:spPr/>
      <dgm:t>
        <a:bodyPr/>
        <a:lstStyle/>
        <a:p>
          <a:endParaRPr lang="fr-CA"/>
        </a:p>
      </dgm:t>
    </dgm:pt>
    <dgm:pt modelId="{769EA653-1E99-47EF-8942-84C399A891D7}" type="sibTrans" cxnId="{94194F8F-0104-4CEB-AC5E-14CF82A66B87}">
      <dgm:prSet/>
      <dgm:spPr/>
      <dgm:t>
        <a:bodyPr/>
        <a:lstStyle/>
        <a:p>
          <a:endParaRPr lang="fr-CA"/>
        </a:p>
      </dgm:t>
    </dgm:pt>
    <dgm:pt modelId="{C71E7BDD-6101-42EF-A1CA-E99C3AC28531}">
      <dgm:prSet custT="1"/>
      <dgm:spPr>
        <a:solidFill>
          <a:schemeClr val="accent4"/>
        </a:solidFill>
      </dgm:spPr>
      <dgm:t>
        <a:bodyPr/>
        <a:lstStyle/>
        <a:p>
          <a:r>
            <a:rPr lang="fr-CA" sz="2000" kern="1200">
              <a:solidFill>
                <a:prstClr val="white">
                  <a:lumMod val="20000"/>
                  <a:lumOff val="80000"/>
                </a:prstClr>
              </a:solidFill>
              <a:latin typeface="Cambria"/>
              <a:ea typeface="+mn-ea"/>
              <a:cs typeface="+mn-cs"/>
            </a:rPr>
            <a:t>Il met l’accent sur les compétences et non sur les déficiences.</a:t>
          </a:r>
        </a:p>
      </dgm:t>
    </dgm:pt>
    <dgm:pt modelId="{EDDC5D76-9CDC-4152-ADFD-3E8B5D9B63E1}" type="parTrans" cxnId="{60560584-5FD8-4C21-B85E-1B91CA03F3DB}">
      <dgm:prSet/>
      <dgm:spPr/>
      <dgm:t>
        <a:bodyPr/>
        <a:lstStyle/>
        <a:p>
          <a:endParaRPr lang="fr-CA"/>
        </a:p>
      </dgm:t>
    </dgm:pt>
    <dgm:pt modelId="{8921A6CD-0B6F-4001-937D-987823A24073}" type="sibTrans" cxnId="{60560584-5FD8-4C21-B85E-1B91CA03F3DB}">
      <dgm:prSet/>
      <dgm:spPr/>
      <dgm:t>
        <a:bodyPr/>
        <a:lstStyle/>
        <a:p>
          <a:endParaRPr lang="fr-CA"/>
        </a:p>
      </dgm:t>
    </dgm:pt>
    <dgm:pt modelId="{4B10A3A4-5200-4DE0-AF44-1A2865E5DBDF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fr-CA" sz="2000"/>
            <a:t>Les ministères d’Éducation des provinces atlantiques ont recommandé que les nouveaux programmes d’études langagières utilisent le CECR comme référence de base dans la création de programmes d’études.</a:t>
          </a:r>
          <a:endParaRPr lang="en-CA" sz="2000"/>
        </a:p>
      </dgm:t>
    </dgm:pt>
    <dgm:pt modelId="{DD059300-6DC4-4EC7-98FC-85D2C4C46C4A}" type="parTrans" cxnId="{44521614-D40D-43F6-ADA8-F02CDD624DD4}">
      <dgm:prSet/>
      <dgm:spPr/>
      <dgm:t>
        <a:bodyPr/>
        <a:lstStyle/>
        <a:p>
          <a:endParaRPr lang="en-CA"/>
        </a:p>
      </dgm:t>
    </dgm:pt>
    <dgm:pt modelId="{2E44981B-5F71-46F7-B0FE-1A9F2E74519B}" type="sibTrans" cxnId="{44521614-D40D-43F6-ADA8-F02CDD624DD4}">
      <dgm:prSet/>
      <dgm:spPr/>
      <dgm:t>
        <a:bodyPr/>
        <a:lstStyle/>
        <a:p>
          <a:endParaRPr lang="en-CA"/>
        </a:p>
      </dgm:t>
    </dgm:pt>
    <dgm:pt modelId="{0B0DBAAA-5892-417F-BE41-F93F123D6D61}" type="pres">
      <dgm:prSet presAssocID="{61A1DBC9-C73D-4EF9-A650-2C69CBE671A3}" presName="linear" presStyleCnt="0">
        <dgm:presLayoutVars>
          <dgm:animLvl val="lvl"/>
          <dgm:resizeHandles val="exact"/>
        </dgm:presLayoutVars>
      </dgm:prSet>
      <dgm:spPr/>
    </dgm:pt>
    <dgm:pt modelId="{3789E317-7885-4C5D-A0BD-F4F884D86889}" type="pres">
      <dgm:prSet presAssocID="{4B10A3A4-5200-4DE0-AF44-1A2865E5DBDF}" presName="parentText" presStyleLbl="node1" presStyleIdx="0" presStyleCnt="5" custScaleY="96239" custLinFactNeighborY="32491">
        <dgm:presLayoutVars>
          <dgm:chMax val="0"/>
          <dgm:bulletEnabled val="1"/>
        </dgm:presLayoutVars>
      </dgm:prSet>
      <dgm:spPr/>
    </dgm:pt>
    <dgm:pt modelId="{E0B06FA0-F805-4A29-B8C7-32D28CB57604}" type="pres">
      <dgm:prSet presAssocID="{2E44981B-5F71-46F7-B0FE-1A9F2E74519B}" presName="spacer" presStyleCnt="0"/>
      <dgm:spPr/>
    </dgm:pt>
    <dgm:pt modelId="{18A83E61-FBB2-4596-8237-D49B83D642B0}" type="pres">
      <dgm:prSet presAssocID="{ACCE4F16-E602-42B0-92A5-532DC2B542A9}" presName="parentText" presStyleLbl="node1" presStyleIdx="1" presStyleCnt="5" custScaleY="54218" custLinFactNeighborY="3292">
        <dgm:presLayoutVars>
          <dgm:chMax val="0"/>
          <dgm:bulletEnabled val="1"/>
        </dgm:presLayoutVars>
      </dgm:prSet>
      <dgm:spPr/>
    </dgm:pt>
    <dgm:pt modelId="{79E9C39A-4BD7-4C3D-821B-A0990D30C5CE}" type="pres">
      <dgm:prSet presAssocID="{66CC5979-D5C1-436C-BB64-8449CA0A89BA}" presName="spacer" presStyleCnt="0"/>
      <dgm:spPr/>
    </dgm:pt>
    <dgm:pt modelId="{149B5938-7116-45AB-B408-0A2DE1C76D1A}" type="pres">
      <dgm:prSet presAssocID="{C95CB1F5-9D21-4253-8C09-E8885BC7289C}" presName="parentText" presStyleLbl="node1" presStyleIdx="2" presStyleCnt="5" custScaleY="54111" custLinFactNeighborY="-12218">
        <dgm:presLayoutVars>
          <dgm:chMax val="0"/>
          <dgm:bulletEnabled val="1"/>
        </dgm:presLayoutVars>
      </dgm:prSet>
      <dgm:spPr/>
    </dgm:pt>
    <dgm:pt modelId="{51CB10AF-B56C-4FC9-AE25-BC6D1A638325}" type="pres">
      <dgm:prSet presAssocID="{A3C7BB21-CE34-4B0A-B952-568D6542AEF7}" presName="spacer" presStyleCnt="0"/>
      <dgm:spPr/>
    </dgm:pt>
    <dgm:pt modelId="{9C00083A-DDA8-4799-A847-C3E9EFD47827}" type="pres">
      <dgm:prSet presAssocID="{FF353972-DCE3-47F5-A1D9-350E0BF961BA}" presName="parentText" presStyleLbl="node1" presStyleIdx="3" presStyleCnt="5" custScaleY="54956" custLinFactNeighborY="-14474">
        <dgm:presLayoutVars>
          <dgm:chMax val="0"/>
          <dgm:bulletEnabled val="1"/>
        </dgm:presLayoutVars>
      </dgm:prSet>
      <dgm:spPr/>
    </dgm:pt>
    <dgm:pt modelId="{37D0DED9-350E-4856-BAB8-6F705FCFC824}" type="pres">
      <dgm:prSet presAssocID="{769EA653-1E99-47EF-8942-84C399A891D7}" presName="spacer" presStyleCnt="0"/>
      <dgm:spPr/>
    </dgm:pt>
    <dgm:pt modelId="{080194D7-B7E4-4100-AF76-1A67030B95F7}" type="pres">
      <dgm:prSet presAssocID="{C71E7BDD-6101-42EF-A1CA-E99C3AC28531}" presName="parentText" presStyleLbl="node1" presStyleIdx="4" presStyleCnt="5" custScaleY="53788" custLinFactNeighborY="-16915">
        <dgm:presLayoutVars>
          <dgm:chMax val="0"/>
          <dgm:bulletEnabled val="1"/>
        </dgm:presLayoutVars>
      </dgm:prSet>
      <dgm:spPr/>
    </dgm:pt>
  </dgm:ptLst>
  <dgm:cxnLst>
    <dgm:cxn modelId="{57816412-1082-45BF-BB9E-E8C5FDD46BD3}" type="presOf" srcId="{ACCE4F16-E602-42B0-92A5-532DC2B542A9}" destId="{18A83E61-FBB2-4596-8237-D49B83D642B0}" srcOrd="0" destOrd="0" presId="urn:microsoft.com/office/officeart/2005/8/layout/vList2"/>
    <dgm:cxn modelId="{FEDC8F12-A989-489A-9155-45C1343DAC32}" type="presOf" srcId="{4B10A3A4-5200-4DE0-AF44-1A2865E5DBDF}" destId="{3789E317-7885-4C5D-A0BD-F4F884D86889}" srcOrd="0" destOrd="0" presId="urn:microsoft.com/office/officeart/2005/8/layout/vList2"/>
    <dgm:cxn modelId="{44521614-D40D-43F6-ADA8-F02CDD624DD4}" srcId="{61A1DBC9-C73D-4EF9-A650-2C69CBE671A3}" destId="{4B10A3A4-5200-4DE0-AF44-1A2865E5DBDF}" srcOrd="0" destOrd="0" parTransId="{DD059300-6DC4-4EC7-98FC-85D2C4C46C4A}" sibTransId="{2E44981B-5F71-46F7-B0FE-1A9F2E74519B}"/>
    <dgm:cxn modelId="{9643811F-9697-45F7-ACE2-D5F06F214D21}" type="presOf" srcId="{FF353972-DCE3-47F5-A1D9-350E0BF961BA}" destId="{9C00083A-DDA8-4799-A847-C3E9EFD47827}" srcOrd="0" destOrd="0" presId="urn:microsoft.com/office/officeart/2005/8/layout/vList2"/>
    <dgm:cxn modelId="{D971764F-FB7D-47A8-8D1F-55BDCC464E62}" type="presOf" srcId="{61A1DBC9-C73D-4EF9-A650-2C69CBE671A3}" destId="{0B0DBAAA-5892-417F-BE41-F93F123D6D61}" srcOrd="0" destOrd="0" presId="urn:microsoft.com/office/officeart/2005/8/layout/vList2"/>
    <dgm:cxn modelId="{1BF7985A-B6EF-4824-B298-56881BC61CDE}" type="presOf" srcId="{C71E7BDD-6101-42EF-A1CA-E99C3AC28531}" destId="{080194D7-B7E4-4100-AF76-1A67030B95F7}" srcOrd="0" destOrd="0" presId="urn:microsoft.com/office/officeart/2005/8/layout/vList2"/>
    <dgm:cxn modelId="{60560584-5FD8-4C21-B85E-1B91CA03F3DB}" srcId="{61A1DBC9-C73D-4EF9-A650-2C69CBE671A3}" destId="{C71E7BDD-6101-42EF-A1CA-E99C3AC28531}" srcOrd="4" destOrd="0" parTransId="{EDDC5D76-9CDC-4152-ADFD-3E8B5D9B63E1}" sibTransId="{8921A6CD-0B6F-4001-937D-987823A24073}"/>
    <dgm:cxn modelId="{78CB0086-8394-46CE-A961-485710F23160}" srcId="{61A1DBC9-C73D-4EF9-A650-2C69CBE671A3}" destId="{ACCE4F16-E602-42B0-92A5-532DC2B542A9}" srcOrd="1" destOrd="0" parTransId="{6B77DCC6-6495-4F0E-96C9-FA99E261F5F0}" sibTransId="{66CC5979-D5C1-436C-BB64-8449CA0A89BA}"/>
    <dgm:cxn modelId="{94194F8F-0104-4CEB-AC5E-14CF82A66B87}" srcId="{61A1DBC9-C73D-4EF9-A650-2C69CBE671A3}" destId="{FF353972-DCE3-47F5-A1D9-350E0BF961BA}" srcOrd="3" destOrd="0" parTransId="{3B667789-B9EC-48C7-940E-B9216B6E5085}" sibTransId="{769EA653-1E99-47EF-8942-84C399A891D7}"/>
    <dgm:cxn modelId="{4E304ADA-7D08-41C7-BCC4-9575889CD28F}" type="presOf" srcId="{C95CB1F5-9D21-4253-8C09-E8885BC7289C}" destId="{149B5938-7116-45AB-B408-0A2DE1C76D1A}" srcOrd="0" destOrd="0" presId="urn:microsoft.com/office/officeart/2005/8/layout/vList2"/>
    <dgm:cxn modelId="{00C5F8DF-6268-41CC-9906-A4994FB23511}" srcId="{61A1DBC9-C73D-4EF9-A650-2C69CBE671A3}" destId="{C95CB1F5-9D21-4253-8C09-E8885BC7289C}" srcOrd="2" destOrd="0" parTransId="{C0D4E656-64F3-47BC-9C1B-B6426461068A}" sibTransId="{A3C7BB21-CE34-4B0A-B952-568D6542AEF7}"/>
    <dgm:cxn modelId="{DE7FD90E-CD8C-418D-8BDE-0949013487A3}" type="presParOf" srcId="{0B0DBAAA-5892-417F-BE41-F93F123D6D61}" destId="{3789E317-7885-4C5D-A0BD-F4F884D86889}" srcOrd="0" destOrd="0" presId="urn:microsoft.com/office/officeart/2005/8/layout/vList2"/>
    <dgm:cxn modelId="{BE3224C9-450D-4B24-8955-19815A228B85}" type="presParOf" srcId="{0B0DBAAA-5892-417F-BE41-F93F123D6D61}" destId="{E0B06FA0-F805-4A29-B8C7-32D28CB57604}" srcOrd="1" destOrd="0" presId="urn:microsoft.com/office/officeart/2005/8/layout/vList2"/>
    <dgm:cxn modelId="{AE69B74D-717B-4248-B578-E565CC1EB76E}" type="presParOf" srcId="{0B0DBAAA-5892-417F-BE41-F93F123D6D61}" destId="{18A83E61-FBB2-4596-8237-D49B83D642B0}" srcOrd="2" destOrd="0" presId="urn:microsoft.com/office/officeart/2005/8/layout/vList2"/>
    <dgm:cxn modelId="{104C3A95-ADDE-43DC-AC49-73F0FB25B58F}" type="presParOf" srcId="{0B0DBAAA-5892-417F-BE41-F93F123D6D61}" destId="{79E9C39A-4BD7-4C3D-821B-A0990D30C5CE}" srcOrd="3" destOrd="0" presId="urn:microsoft.com/office/officeart/2005/8/layout/vList2"/>
    <dgm:cxn modelId="{D22FA33A-4F03-4D75-B988-B52D5C20B94C}" type="presParOf" srcId="{0B0DBAAA-5892-417F-BE41-F93F123D6D61}" destId="{149B5938-7116-45AB-B408-0A2DE1C76D1A}" srcOrd="4" destOrd="0" presId="urn:microsoft.com/office/officeart/2005/8/layout/vList2"/>
    <dgm:cxn modelId="{715D0330-3EDC-44C9-A8C7-9F38E934EBC2}" type="presParOf" srcId="{0B0DBAAA-5892-417F-BE41-F93F123D6D61}" destId="{51CB10AF-B56C-4FC9-AE25-BC6D1A638325}" srcOrd="5" destOrd="0" presId="urn:microsoft.com/office/officeart/2005/8/layout/vList2"/>
    <dgm:cxn modelId="{2169BFA9-E1FC-438D-A952-F6F1C3F5D9DA}" type="presParOf" srcId="{0B0DBAAA-5892-417F-BE41-F93F123D6D61}" destId="{9C00083A-DDA8-4799-A847-C3E9EFD47827}" srcOrd="6" destOrd="0" presId="urn:microsoft.com/office/officeart/2005/8/layout/vList2"/>
    <dgm:cxn modelId="{5611CDE5-5F36-4D74-8CBD-FE6E7F453CA2}" type="presParOf" srcId="{0B0DBAAA-5892-417F-BE41-F93F123D6D61}" destId="{37D0DED9-350E-4856-BAB8-6F705FCFC824}" srcOrd="7" destOrd="0" presId="urn:microsoft.com/office/officeart/2005/8/layout/vList2"/>
    <dgm:cxn modelId="{62C625F0-5376-4B07-B680-A8C9201BDABC}" type="presParOf" srcId="{0B0DBAAA-5892-417F-BE41-F93F123D6D61}" destId="{080194D7-B7E4-4100-AF76-1A67030B95F7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9D0F6F-0682-46CA-8D36-82BC31BC1A3A}">
      <dsp:nvSpPr>
        <dsp:cNvPr id="0" name=""/>
        <dsp:cNvSpPr/>
      </dsp:nvSpPr>
      <dsp:spPr>
        <a:xfrm>
          <a:off x="0" y="0"/>
          <a:ext cx="5316537" cy="162265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100" kern="1200"/>
            <a:t>Se familiariser avec le Cadre européen commun de référence pour les langues (CECR)</a:t>
          </a:r>
          <a:endParaRPr lang="en-US" sz="2100" kern="1200"/>
        </a:p>
      </dsp:txBody>
      <dsp:txXfrm>
        <a:off x="47526" y="47526"/>
        <a:ext cx="3565561" cy="1527607"/>
      </dsp:txXfrm>
    </dsp:sp>
    <dsp:sp modelId="{3719BB3F-C5F6-475A-B687-19BF511B8356}">
      <dsp:nvSpPr>
        <dsp:cNvPr id="0" name=""/>
        <dsp:cNvSpPr/>
      </dsp:nvSpPr>
      <dsp:spPr>
        <a:xfrm>
          <a:off x="469106" y="1893102"/>
          <a:ext cx="5316537" cy="1622659"/>
        </a:xfrm>
        <a:prstGeom prst="roundRect">
          <a:avLst>
            <a:gd name="adj" fmla="val 10000"/>
          </a:avLst>
        </a:prstGeom>
        <a:solidFill>
          <a:schemeClr val="accent2">
            <a:hueOff val="-4244261"/>
            <a:satOff val="-7952"/>
            <a:lumOff val="13529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100" kern="1200"/>
            <a:t>Mettre en valeur les facteurs qui influencent le développement des compétences langagières</a:t>
          </a:r>
          <a:endParaRPr lang="en-US" sz="2100" kern="1200"/>
        </a:p>
      </dsp:txBody>
      <dsp:txXfrm>
        <a:off x="516632" y="1940628"/>
        <a:ext cx="3697650" cy="1527607"/>
      </dsp:txXfrm>
    </dsp:sp>
    <dsp:sp modelId="{2CCB4087-8AD9-43D5-8C60-A720B1774134}">
      <dsp:nvSpPr>
        <dsp:cNvPr id="0" name=""/>
        <dsp:cNvSpPr/>
      </dsp:nvSpPr>
      <dsp:spPr>
        <a:xfrm>
          <a:off x="938212" y="3786205"/>
          <a:ext cx="5316537" cy="1622659"/>
        </a:xfrm>
        <a:prstGeom prst="roundRect">
          <a:avLst>
            <a:gd name="adj" fmla="val 10000"/>
          </a:avLst>
        </a:prstGeom>
        <a:solidFill>
          <a:schemeClr val="accent2">
            <a:hueOff val="-8488521"/>
            <a:satOff val="-15903"/>
            <a:lumOff val="27058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100" kern="1200"/>
            <a:t>S’approprier des stratégies et des</a:t>
          </a:r>
          <a:r>
            <a:rPr lang="fr-FR" sz="2100" kern="1200"/>
            <a:t> pratiques pédagogiques afin d’accompagner les apprenants en actualisation linguistique.</a:t>
          </a:r>
          <a:endParaRPr lang="en-US" sz="2100" kern="1200"/>
        </a:p>
      </dsp:txBody>
      <dsp:txXfrm>
        <a:off x="985738" y="3833731"/>
        <a:ext cx="3697650" cy="1527607"/>
      </dsp:txXfrm>
    </dsp:sp>
    <dsp:sp modelId="{A03705C0-AAF4-4F29-A65E-57A29631C6FE}">
      <dsp:nvSpPr>
        <dsp:cNvPr id="0" name=""/>
        <dsp:cNvSpPr/>
      </dsp:nvSpPr>
      <dsp:spPr>
        <a:xfrm>
          <a:off x="4261808" y="1230516"/>
          <a:ext cx="1054728" cy="105472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499122" y="1230516"/>
        <a:ext cx="580100" cy="793683"/>
      </dsp:txXfrm>
    </dsp:sp>
    <dsp:sp modelId="{B419F52C-E6C9-4863-945C-3886015BC4BB}">
      <dsp:nvSpPr>
        <dsp:cNvPr id="0" name=""/>
        <dsp:cNvSpPr/>
      </dsp:nvSpPr>
      <dsp:spPr>
        <a:xfrm>
          <a:off x="4730915" y="3112801"/>
          <a:ext cx="1054728" cy="105472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8698745"/>
            <a:satOff val="24178"/>
            <a:lumOff val="4713"/>
            <a:alphaOff val="0"/>
          </a:schemeClr>
        </a:solidFill>
        <a:ln w="12700" cap="flat" cmpd="sng" algn="in">
          <a:solidFill>
            <a:schemeClr val="accent2">
              <a:tint val="40000"/>
              <a:alpha val="90000"/>
              <a:hueOff val="-8698745"/>
              <a:satOff val="24178"/>
              <a:lumOff val="471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968229" y="3112801"/>
        <a:ext cx="580100" cy="7936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89E317-7885-4C5D-A0BD-F4F884D86889}">
      <dsp:nvSpPr>
        <dsp:cNvPr id="0" name=""/>
        <dsp:cNvSpPr/>
      </dsp:nvSpPr>
      <dsp:spPr>
        <a:xfrm>
          <a:off x="0" y="609518"/>
          <a:ext cx="6831012" cy="1297147"/>
        </a:xfrm>
        <a:prstGeom prst="round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000" kern="1200"/>
            <a:t>Les ministères d’Éducation des provinces atlantiques ont recommandé que les nouveaux programmes d’études langagières utilisent le CECR comme référence de base dans la création de programmes d’études.</a:t>
          </a:r>
          <a:endParaRPr lang="en-CA" sz="2000" kern="1200"/>
        </a:p>
      </dsp:txBody>
      <dsp:txXfrm>
        <a:off x="63321" y="672839"/>
        <a:ext cx="6704370" cy="1170505"/>
      </dsp:txXfrm>
    </dsp:sp>
    <dsp:sp modelId="{18A83E61-FBB2-4596-8237-D49B83D642B0}">
      <dsp:nvSpPr>
        <dsp:cNvPr id="0" name=""/>
        <dsp:cNvSpPr/>
      </dsp:nvSpPr>
      <dsp:spPr>
        <a:xfrm>
          <a:off x="0" y="2037166"/>
          <a:ext cx="6831012" cy="730771"/>
        </a:xfrm>
        <a:prstGeom prst="roundRect">
          <a:avLst/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000" kern="1200">
              <a:solidFill>
                <a:schemeClr val="bg1">
                  <a:lumMod val="20000"/>
                  <a:lumOff val="80000"/>
                </a:schemeClr>
              </a:solidFill>
            </a:rPr>
            <a:t>C’est une référence détaillée de ce qu’un utilisateur des langues peut faire dans une langue.</a:t>
          </a:r>
          <a:endParaRPr lang="en-US" sz="2000" kern="1200">
            <a:solidFill>
              <a:schemeClr val="bg1">
                <a:lumMod val="20000"/>
                <a:lumOff val="80000"/>
              </a:schemeClr>
            </a:solidFill>
          </a:endParaRPr>
        </a:p>
      </dsp:txBody>
      <dsp:txXfrm>
        <a:off x="35673" y="2072839"/>
        <a:ext cx="6759666" cy="659425"/>
      </dsp:txXfrm>
    </dsp:sp>
    <dsp:sp modelId="{149B5938-7116-45AB-B408-0A2DE1C76D1A}">
      <dsp:nvSpPr>
        <dsp:cNvPr id="0" name=""/>
        <dsp:cNvSpPr/>
      </dsp:nvSpPr>
      <dsp:spPr>
        <a:xfrm>
          <a:off x="0" y="2923670"/>
          <a:ext cx="6831012" cy="729329"/>
        </a:xfrm>
        <a:prstGeom prst="roundRect">
          <a:avLst/>
        </a:prstGeom>
        <a:solidFill>
          <a:schemeClr val="accent5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000" kern="1200">
              <a:solidFill>
                <a:prstClr val="white">
                  <a:lumMod val="20000"/>
                  <a:lumOff val="80000"/>
                </a:prstClr>
              </a:solidFill>
              <a:latin typeface="Cambria"/>
              <a:ea typeface="+mn-ea"/>
              <a:cs typeface="+mn-cs"/>
            </a:rPr>
            <a:t>C’est un outil de référence applicable à toutes les langues du monde.</a:t>
          </a:r>
          <a:endParaRPr lang="en-US" sz="2000" kern="1200">
            <a:solidFill>
              <a:prstClr val="white">
                <a:lumMod val="20000"/>
                <a:lumOff val="80000"/>
              </a:prstClr>
            </a:solidFill>
            <a:latin typeface="Cambria"/>
            <a:ea typeface="+mn-ea"/>
            <a:cs typeface="+mn-cs"/>
          </a:endParaRPr>
        </a:p>
      </dsp:txBody>
      <dsp:txXfrm>
        <a:off x="35603" y="2959273"/>
        <a:ext cx="6759806" cy="658123"/>
      </dsp:txXfrm>
    </dsp:sp>
    <dsp:sp modelId="{9C00083A-DDA8-4799-A847-C3E9EFD47827}">
      <dsp:nvSpPr>
        <dsp:cNvPr id="0" name=""/>
        <dsp:cNvSpPr/>
      </dsp:nvSpPr>
      <dsp:spPr>
        <a:xfrm>
          <a:off x="0" y="3833162"/>
          <a:ext cx="6831012" cy="740718"/>
        </a:xfrm>
        <a:prstGeom prst="roundRect">
          <a:avLst/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000" kern="1200">
              <a:solidFill>
                <a:prstClr val="white">
                  <a:lumMod val="20000"/>
                  <a:lumOff val="80000"/>
                </a:prstClr>
              </a:solidFill>
              <a:latin typeface="Cambria"/>
              <a:ea typeface="+mn-ea"/>
              <a:cs typeface="+mn-cs"/>
            </a:rPr>
            <a:t>Le CECR valorise ce qu’un utilisateur peut faire selon son niveau de compétence.</a:t>
          </a:r>
        </a:p>
      </dsp:txBody>
      <dsp:txXfrm>
        <a:off x="36159" y="3869321"/>
        <a:ext cx="6758694" cy="668400"/>
      </dsp:txXfrm>
    </dsp:sp>
    <dsp:sp modelId="{080194D7-B7E4-4100-AF76-1A67030B95F7}">
      <dsp:nvSpPr>
        <dsp:cNvPr id="0" name=""/>
        <dsp:cNvSpPr/>
      </dsp:nvSpPr>
      <dsp:spPr>
        <a:xfrm>
          <a:off x="0" y="4753701"/>
          <a:ext cx="6831012" cy="724976"/>
        </a:xfrm>
        <a:prstGeom prst="roundRect">
          <a:avLst/>
        </a:prstGeom>
        <a:solidFill>
          <a:schemeClr val="accent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000" kern="1200">
              <a:solidFill>
                <a:prstClr val="white">
                  <a:lumMod val="20000"/>
                  <a:lumOff val="80000"/>
                </a:prstClr>
              </a:solidFill>
              <a:latin typeface="Cambria"/>
              <a:ea typeface="+mn-ea"/>
              <a:cs typeface="+mn-cs"/>
            </a:rPr>
            <a:t>Il met l’accent sur les compétences et non sur les déficiences.</a:t>
          </a:r>
        </a:p>
      </dsp:txBody>
      <dsp:txXfrm>
        <a:off x="35390" y="4789091"/>
        <a:ext cx="6760232" cy="6541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fld id="{E6F93605-0C0C-4258-9724-5F2F9BB3BC90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663FFE7F-C917-439A-8026-3D301EB5C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7998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fld id="{28F31B3D-E4E3-4A80-AB70-C5564C267266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137535"/>
          </a:xfrm>
          <a:prstGeom prst="rect">
            <a:avLst/>
          </a:prstGeom>
        </p:spPr>
        <p:txBody>
          <a:bodyPr vert="horz" lIns="93172" tIns="46586" rIns="93172" bIns="4658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4EC0B30D-C07A-425B-A90C-BA7BEB191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90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0B30D-C07A-425B-A90C-BA7BEB19107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9238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BBA9452C-6BB9-4660-BCC3-A2F594715EC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89EE961B-9E9C-4C32-9F80-67362B3BC43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FB109696-E4BC-465F-8805-0A8CC2E896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57020" indent="-291161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64647" indent="-232929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30505" indent="-232929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96365" indent="-232929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62224" indent="-2329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3028082" indent="-2329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93941" indent="-2329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959800" indent="-2329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fld id="{4ED3378C-D246-4EC5-B4A3-D51ED618855A}" type="slidenum">
              <a:rPr lang="en-CA" altLang="en-US" sz="1300"/>
              <a:pPr/>
              <a:t>10</a:t>
            </a:fld>
            <a:endParaRPr lang="en-CA" altLang="en-US" sz="1300"/>
          </a:p>
        </p:txBody>
      </p:sp>
    </p:spTree>
    <p:extLst>
      <p:ext uri="{BB962C8B-B14F-4D97-AF65-F5344CB8AC3E}">
        <p14:creationId xmlns:p14="http://schemas.microsoft.com/office/powerpoint/2010/main" val="15115929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0B30D-C07A-425B-A90C-BA7BEB19107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8600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10CE3-5E47-4614-9FEF-F03BE936A665}" type="slidenum">
              <a:rPr lang="en-CA" smtClean="0">
                <a:solidFill>
                  <a:prstClr val="black"/>
                </a:solidFill>
              </a:rPr>
              <a:pPr/>
              <a:t>12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0938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10CE3-5E47-4614-9FEF-F03BE936A665}" type="slidenum">
              <a:rPr lang="en-CA" smtClean="0">
                <a:solidFill>
                  <a:prstClr val="black"/>
                </a:solidFill>
              </a:rPr>
              <a:pPr/>
              <a:t>13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5637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0B30D-C07A-425B-A90C-BA7BEB19107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5172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0B30D-C07A-425B-A90C-BA7BEB19107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195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17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en-CA" dirty="0">
              <a:latin typeface="Calibri"/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0B30D-C07A-425B-A90C-BA7BEB19107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7977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>
              <a:ea typeface="Cambria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0B30D-C07A-425B-A90C-BA7BEB19107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8361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0B30D-C07A-425B-A90C-BA7BEB19107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188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A627C-DC2B-4A3C-B662-DCD4AF63CF60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25658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A627C-DC2B-4A3C-B662-DCD4AF63CF60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19425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err="1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0B30D-C07A-425B-A90C-BA7BEB19107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1959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0B30D-C07A-425B-A90C-BA7BEB19107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846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89E7F3-0C1B-413C-A956-5E29E31CB9AE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213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0B30D-C07A-425B-A90C-BA7BEB19107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020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>
              <a:ea typeface="Cambria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0B30D-C07A-425B-A90C-BA7BEB19107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498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0B30D-C07A-425B-A90C-BA7BEB19107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334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0B30D-C07A-425B-A90C-BA7BEB19107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886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0B30D-C07A-425B-A90C-BA7BEB19107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5289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>
              <a:ea typeface="Cambria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A3A91-2BD0-4947-A681-7CC95D42EA08}" type="slidenum">
              <a:rPr lang="en-CA" smtClean="0"/>
              <a:pPr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00673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7CC0096-1860-4642-9CD2-0079EA5E7CD1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9663642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421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9346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8084" y="930275"/>
            <a:ext cx="10363200" cy="1143000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914400" y="2147888"/>
            <a:ext cx="5080000" cy="4114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2147888"/>
            <a:ext cx="5080000" cy="4114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914400" y="629285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165600" y="629285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A"/>
              <a:t>Caroline Turnbull, MÉNB                                                                                                                                   Janvier 2008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737600" y="629285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8674E831-E833-477D-8289-1B555A4B30A3}" type="slidenum">
              <a:rPr lang="fr-CA" altLang="fr-FR"/>
              <a:pPr/>
              <a:t>‹#›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753727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958381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7125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1773086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8634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7017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8153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06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2030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9/6/2023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78039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9/6/2023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040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6552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522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8084" y="930275"/>
            <a:ext cx="10363200" cy="1143000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914400" y="2147888"/>
            <a:ext cx="5080000" cy="4114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2147888"/>
            <a:ext cx="5080000" cy="4114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914400" y="629285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165600" y="629285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A"/>
              <a:t>Caroline Turnbull, MÉNB                                                                                                                                   Janvier 2008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737600" y="629285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8674E831-E833-477D-8289-1B555A4B30A3}" type="slidenum">
              <a:rPr lang="fr-CA" altLang="fr-FR"/>
              <a:pPr/>
              <a:t>‹#›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3526677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7CC0096-1860-4642-9CD2-0079EA5E7CD1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8911967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683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397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497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889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7CC0096-1860-4642-9CD2-0079EA5E7CD1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87831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7CC0096-1860-4642-9CD2-0079EA5E7CD1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9996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pPr rtl="0"/>
            <a:fld id="{3400A1F0-7793-43D9-9693-028F9D5FDF46}" type="datetime1">
              <a:rPr lang="fr-FR" noProof="0" smtClean="0"/>
              <a:t>06/09/2023</a:t>
            </a:fld>
            <a:endParaRPr lang="fr-FR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pPr rtl="0"/>
            <a:endParaRPr lang="fr-FR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pPr rtl="0"/>
            <a:fld id="{34B7E4EF-A1BD-40F4-AB7B-04F084DD991D}" type="slidenum">
              <a:rPr lang="fr-FR" noProof="0" smtClean="0"/>
              <a:t>‹#›</a:t>
            </a:fld>
            <a:endParaRPr lang="fr-FR" noProof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24009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  <p15:guide id="12" orient="horz" pos="2160" userDrawn="1">
          <p15:clr>
            <a:srgbClr val="F26B43"/>
          </p15:clr>
        </p15:guide>
        <p15:guide id="13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91654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image" Target="../media/image15.png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12" Type="http://schemas.openxmlformats.org/officeDocument/2006/relationships/image" Target="../media/image14.png"/><Relationship Id="rId2" Type="http://schemas.openxmlformats.org/officeDocument/2006/relationships/tags" Target="../tags/tag16.xml"/><Relationship Id="rId16" Type="http://schemas.openxmlformats.org/officeDocument/2006/relationships/image" Target="../media/image18.png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notesSlide" Target="../notesSlides/notesSlide10.xml"/><Relationship Id="rId5" Type="http://schemas.openxmlformats.org/officeDocument/2006/relationships/tags" Target="../tags/tag19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4.xml"/><Relationship Id="rId1" Type="http://schemas.openxmlformats.org/officeDocument/2006/relationships/video" Target="https://www.youtube.com/embed/mJoQbTf-dlA?feature=oembed" TargetMode="Externa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image" Target="../media/image21.jpeg"/><Relationship Id="rId5" Type="http://schemas.openxmlformats.org/officeDocument/2006/relationships/tags" Target="../tags/tag28.xml"/><Relationship Id="rId10" Type="http://schemas.openxmlformats.org/officeDocument/2006/relationships/notesSlide" Target="../notesSlides/notesSlide12.xml"/><Relationship Id="rId4" Type="http://schemas.openxmlformats.org/officeDocument/2006/relationships/tags" Target="../tags/tag27.xml"/><Relationship Id="rId9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7" Type="http://schemas.openxmlformats.org/officeDocument/2006/relationships/image" Target="../media/image22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9.xml"/><Relationship Id="rId4" Type="http://schemas.openxmlformats.org/officeDocument/2006/relationships/tags" Target="../tags/tag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7" Type="http://schemas.openxmlformats.org/officeDocument/2006/relationships/image" Target="../media/image18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view.officeapps.live.com/op/view.aspx?src=https%3A%2F%2Frm.coe.int%2Fcefr-descriptors-2020-%2F16809ed2c7&amp;wdOrigin=BROWSELINK" TargetMode="External"/><Relationship Id="rId4" Type="http://schemas.openxmlformats.org/officeDocument/2006/relationships/hyperlink" Target="https://www.coe.int/fr/web/common-european-framework-reference-languages/?pk_campaign=newsletter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4.xml"/><Relationship Id="rId1" Type="http://schemas.openxmlformats.org/officeDocument/2006/relationships/video" Target="https://www.youtube.com/embed/T-TBh5qelxY?feature=oembed" TargetMode="Externa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notesSlide" Target="../notesSlides/notesSlide2.xml"/><Relationship Id="rId7" Type="http://schemas.openxmlformats.org/officeDocument/2006/relationships/diagramQuickStyle" Target="../diagrams/quickStyle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.png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6.xml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3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nbed.sharepoint.com/:v:/r/sites/DSFNO-Nouveauxarrivants/Shared%20Documents/General/BAGAGES_SANS_PAUSES_Title1.mp4?csf=1&amp;web=1&amp;e=KiPt5x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www.flickr.com/photos/wecometolearn/8099992225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1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tags" Target="../tags/tag13.xml"/><Relationship Id="rId7" Type="http://schemas.openxmlformats.org/officeDocument/2006/relationships/diagramData" Target="../diagrams/data2.xml"/><Relationship Id="rId12" Type="http://schemas.openxmlformats.org/officeDocument/2006/relationships/image" Target="../media/image13.jpe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notesSlide" Target="../notesSlides/notesSlide9.xml"/><Relationship Id="rId11" Type="http://schemas.microsoft.com/office/2007/relationships/diagramDrawing" Target="../diagrams/drawing2.xml"/><Relationship Id="rId5" Type="http://schemas.openxmlformats.org/officeDocument/2006/relationships/slideLayout" Target="../slideLayouts/slideLayout19.xml"/><Relationship Id="rId10" Type="http://schemas.openxmlformats.org/officeDocument/2006/relationships/diagramColors" Target="../diagrams/colors2.xml"/><Relationship Id="rId4" Type="http://schemas.openxmlformats.org/officeDocument/2006/relationships/tags" Target="../tags/tag14.xml"/><Relationship Id="rId9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Child hands on a globe">
            <a:extLst>
              <a:ext uri="{FF2B5EF4-FFF2-40B4-BE49-F238E27FC236}">
                <a16:creationId xmlns:a16="http://schemas.microsoft.com/office/drawing/2014/main" id="{5D54E7A0-0D6C-76C5-D5C5-1C7460515D2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8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059" y="2283"/>
            <a:ext cx="12196116" cy="6843136"/>
          </a:xfrm>
          <a:prstGeom prst="rect">
            <a:avLst/>
          </a:prstGeom>
          <a:ln>
            <a:solidFill>
              <a:srgbClr val="4472C4"/>
            </a:solidFill>
          </a:ln>
        </p:spPr>
      </p:pic>
      <p:pic>
        <p:nvPicPr>
          <p:cNvPr id="6" name="Image 5" descr="Une image contenant logo&#10;&#10;Description générée automatiquement">
            <a:extLst>
              <a:ext uri="{FF2B5EF4-FFF2-40B4-BE49-F238E27FC236}">
                <a16:creationId xmlns:a16="http://schemas.microsoft.com/office/drawing/2014/main" id="{34B9B369-5052-3C7A-2C11-DE52B202D8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279"/>
            <a:ext cx="12191999" cy="143842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40C506C-C30D-46A0-8C99-1ECDA5AA7D5F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97370" y="1172929"/>
            <a:ext cx="11797258" cy="1188720"/>
          </a:xfrm>
          <a:solidFill>
            <a:schemeClr val="bg1"/>
          </a:solidFill>
          <a:effectLst>
            <a:softEdge rad="203200"/>
          </a:effectLst>
        </p:spPr>
        <p:txBody>
          <a:bodyPr>
            <a:noAutofit/>
          </a:bodyPr>
          <a:lstStyle/>
          <a:p>
            <a:pPr algn="ctr"/>
            <a:r>
              <a:rPr lang="fr-CA" sz="6500" b="1">
                <a:solidFill>
                  <a:srgbClr val="046370"/>
                </a:solidFill>
              </a:rPr>
              <a:t>Actualisation linguistique</a:t>
            </a:r>
            <a:endParaRPr lang="en-CA" sz="6500" b="1">
              <a:solidFill>
                <a:srgbClr val="04637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0E694E0-21E7-4EEA-8E99-F75AFE5B21E0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77061" y="3180387"/>
            <a:ext cx="11237876" cy="1315965"/>
          </a:xfrm>
          <a:solidFill>
            <a:schemeClr val="bg1"/>
          </a:solidFill>
          <a:effectLst>
            <a:softEdge rad="279400"/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3200" dirty="0">
                <a:solidFill>
                  <a:srgbClr val="046370"/>
                </a:solidFill>
                <a:latin typeface="+mj-lt"/>
                <a:ea typeface="+mj-ea"/>
                <a:cs typeface="+mj-cs"/>
              </a:rPr>
              <a:t>Formation avec le </a:t>
            </a:r>
            <a:r>
              <a:rPr lang="fr-CA" sz="3200" dirty="0">
                <a:solidFill>
                  <a:srgbClr val="046370"/>
                </a:solidFill>
                <a:latin typeface="+mj-lt"/>
                <a:ea typeface="+mj-ea"/>
                <a:cs typeface="+mj-cs"/>
              </a:rPr>
              <a:t>District scolaire francophone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r-CA" sz="1400" dirty="0">
                <a:solidFill>
                  <a:srgbClr val="046370"/>
                </a:solidFill>
              </a:rPr>
              <a:t>17 et 18 août 2023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r-CA" sz="1400" dirty="0">
                <a:solidFill>
                  <a:srgbClr val="046370"/>
                </a:solidFill>
                <a:latin typeface="+mj-lt"/>
                <a:ea typeface="+mj-ea"/>
                <a:cs typeface="+mj-cs"/>
              </a:rPr>
              <a:t>Institut d'été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r-CA" sz="1400" dirty="0">
                <a:solidFill>
                  <a:srgbClr val="046370"/>
                </a:solidFill>
                <a:latin typeface="+mj-lt"/>
                <a:ea typeface="+mj-ea"/>
                <a:cs typeface="+mj-cs"/>
              </a:rPr>
              <a:t>France Bossé et Saba Morales</a:t>
            </a:r>
          </a:p>
          <a:p>
            <a:pPr marL="0" indent="0">
              <a:buNone/>
            </a:pPr>
            <a:endParaRPr lang="en-CA" sz="320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0419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6">
            <a:extLst>
              <a:ext uri="{FF2B5EF4-FFF2-40B4-BE49-F238E27FC236}">
                <a16:creationId xmlns:a16="http://schemas.microsoft.com/office/drawing/2014/main" id="{085086CB-D3FD-4ECD-80F0-8F2B5C8D4CF7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344421" y="131869"/>
            <a:ext cx="2286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rgbClr val="464646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464646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464646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CA" altLang="en-US" sz="2000" b="1">
                <a:solidFill>
                  <a:schemeClr val="tx1"/>
                </a:solidFill>
              </a:rPr>
              <a:t>     Pré-A1 </a:t>
            </a:r>
            <a:r>
              <a:rPr lang="en-CA" altLang="en-US" sz="2000">
                <a:solidFill>
                  <a:schemeClr val="tx1"/>
                </a:solidFill>
              </a:rPr>
              <a:t>		</a:t>
            </a:r>
          </a:p>
        </p:txBody>
      </p:sp>
      <p:sp>
        <p:nvSpPr>
          <p:cNvPr id="15363" name="TextBox 7">
            <a:extLst>
              <a:ext uri="{FF2B5EF4-FFF2-40B4-BE49-F238E27FC236}">
                <a16:creationId xmlns:a16="http://schemas.microsoft.com/office/drawing/2014/main" id="{0F92A68B-FE88-4BE4-9599-0A4519D57F74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226504" y="3130490"/>
            <a:ext cx="45218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rgbClr val="464646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464646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464646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CA" altLang="en-US" sz="2000" b="1">
                <a:solidFill>
                  <a:schemeClr val="tx1"/>
                </a:solidFill>
              </a:rPr>
              <a:t>Utilisateur indépendant </a:t>
            </a:r>
            <a:r>
              <a:rPr lang="en-CA" altLang="en-US" sz="2000" b="1">
                <a:solidFill>
                  <a:schemeClr val="tx1"/>
                </a:solidFill>
              </a:rPr>
              <a:t>B1 &amp; B2</a:t>
            </a:r>
          </a:p>
        </p:txBody>
      </p:sp>
      <p:sp>
        <p:nvSpPr>
          <p:cNvPr id="15364" name="TextBox 9">
            <a:extLst>
              <a:ext uri="{FF2B5EF4-FFF2-40B4-BE49-F238E27FC236}">
                <a16:creationId xmlns:a16="http://schemas.microsoft.com/office/drawing/2014/main" id="{CBB065B0-213E-44C0-BDF4-C28DB50C5B2C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995569" y="3130490"/>
            <a:ext cx="44392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rgbClr val="464646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464646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464646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CA" altLang="en-US" sz="2000" b="1">
                <a:solidFill>
                  <a:schemeClr val="tx1"/>
                </a:solidFill>
              </a:rPr>
              <a:t>Utilisateur expérimenté </a:t>
            </a:r>
            <a:r>
              <a:rPr lang="en-CA" altLang="en-US" sz="2000" b="1">
                <a:solidFill>
                  <a:schemeClr val="tx1"/>
                </a:solidFill>
              </a:rPr>
              <a:t>C1 &amp; C2</a:t>
            </a:r>
          </a:p>
        </p:txBody>
      </p:sp>
      <p:pic>
        <p:nvPicPr>
          <p:cNvPr id="15365" name="Image 1">
            <a:extLst>
              <a:ext uri="{FF2B5EF4-FFF2-40B4-BE49-F238E27FC236}">
                <a16:creationId xmlns:a16="http://schemas.microsoft.com/office/drawing/2014/main" id="{27F75856-87F0-4292-B2B0-813F05A8F4C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790" y="604898"/>
            <a:ext cx="2989262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Image 2">
            <a:extLst>
              <a:ext uri="{FF2B5EF4-FFF2-40B4-BE49-F238E27FC236}">
                <a16:creationId xmlns:a16="http://schemas.microsoft.com/office/drawing/2014/main" id="{84FCDE8A-8AD4-404E-AA95-902DF2FE5DF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802" y="3709989"/>
            <a:ext cx="3016250" cy="217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Image 4">
            <a:extLst>
              <a:ext uri="{FF2B5EF4-FFF2-40B4-BE49-F238E27FC236}">
                <a16:creationId xmlns:a16="http://schemas.microsoft.com/office/drawing/2014/main" id="{25665A44-0D34-45F5-89E9-E2EDB790BC7D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889" y="3683794"/>
            <a:ext cx="2930526" cy="2225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Image 3">
            <a:extLst>
              <a:ext uri="{FF2B5EF4-FFF2-40B4-BE49-F238E27FC236}">
                <a16:creationId xmlns:a16="http://schemas.microsoft.com/office/drawing/2014/main" id="{7613B1B7-3082-414D-8EF3-FD81F3D82E6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890" y="604898"/>
            <a:ext cx="2930525" cy="2295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ZoneTexte 7">
            <a:extLst>
              <a:ext uri="{FF2B5EF4-FFF2-40B4-BE49-F238E27FC236}">
                <a16:creationId xmlns:a16="http://schemas.microsoft.com/office/drawing/2014/main" id="{55D9D3BB-84FE-436E-938F-7A59C1CBD398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096000" y="138140"/>
            <a:ext cx="40452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rgbClr val="464646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464646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464646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CA" altLang="fr-FR" sz="2000" b="1">
                <a:solidFill>
                  <a:schemeClr val="tx1"/>
                </a:solidFill>
              </a:rPr>
              <a:t>Utilisateur élémentaire A1 &amp; A2</a:t>
            </a:r>
          </a:p>
        </p:txBody>
      </p:sp>
      <p:sp>
        <p:nvSpPr>
          <p:cNvPr id="15370" name="ZoneTexte 8">
            <a:extLst>
              <a:ext uri="{FF2B5EF4-FFF2-40B4-BE49-F238E27FC236}">
                <a16:creationId xmlns:a16="http://schemas.microsoft.com/office/drawing/2014/main" id="{A608F2F8-1A64-4CB9-8805-A8B9A358EE62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792539" y="5883276"/>
            <a:ext cx="134524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rgbClr val="464646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464646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464646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CA" altLang="fr-FR" sz="900">
                <a:solidFill>
                  <a:schemeClr val="tx1"/>
                </a:solidFill>
              </a:rPr>
              <a:t>Images : Google</a:t>
            </a:r>
            <a:r>
              <a:rPr lang="en-CA" altLang="fr-FR" sz="900">
                <a:solidFill>
                  <a:schemeClr val="tx1"/>
                </a:solidFill>
              </a:rPr>
              <a:t> 2018</a:t>
            </a:r>
          </a:p>
        </p:txBody>
      </p:sp>
      <p:pic>
        <p:nvPicPr>
          <p:cNvPr id="3" name="Image 5" descr="Chart, sunburst chart&#10;&#10;Description automatically generated">
            <a:extLst>
              <a:ext uri="{FF2B5EF4-FFF2-40B4-BE49-F238E27FC236}">
                <a16:creationId xmlns:a16="http://schemas.microsoft.com/office/drawing/2014/main" id="{FA29E4A1-91EA-0794-1FB6-2F9349A284B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934012" y="4639142"/>
            <a:ext cx="2059626" cy="201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22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E9D5F-0578-82D3-5648-CCABB5F2A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4400" b="1">
                <a:solidFill>
                  <a:srgbClr val="002060"/>
                </a:solidFill>
                <a:latin typeface="Franklin Gothic Book"/>
              </a:rPr>
              <a:t>Qu’est-ce que le CECR?</a:t>
            </a:r>
            <a:endParaRPr lang="en-US" sz="4400" b="1">
              <a:solidFill>
                <a:srgbClr val="002060"/>
              </a:solidFill>
              <a:latin typeface="Franklin Gothic Book"/>
            </a:endParaRPr>
          </a:p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256D8E-CB38-24B5-C3D1-23940FC09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873" y="1412489"/>
            <a:ext cx="10178322" cy="359359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CA" sz="2400">
                <a:solidFill>
                  <a:srgbClr val="191B0E"/>
                </a:solidFill>
                <a:latin typeface="Franklin Gothic Book"/>
              </a:rPr>
              <a:t>Le </a:t>
            </a:r>
            <a:r>
              <a:rPr lang="fr-CA" sz="2400" b="1" i="1">
                <a:solidFill>
                  <a:srgbClr val="191B0E"/>
                </a:solidFill>
                <a:latin typeface="Franklin Gothic Book"/>
              </a:rPr>
              <a:t>Cadre européen commun de référence pour les langues </a:t>
            </a:r>
            <a:r>
              <a:rPr lang="fr-CA" sz="2400" b="1">
                <a:solidFill>
                  <a:srgbClr val="191B0E"/>
                </a:solidFill>
                <a:latin typeface="Franklin Gothic Book"/>
              </a:rPr>
              <a:t>(</a:t>
            </a:r>
            <a:r>
              <a:rPr lang="fr-CA" sz="2400" b="1" i="1">
                <a:solidFill>
                  <a:srgbClr val="191B0E"/>
                </a:solidFill>
                <a:latin typeface="Franklin Gothic Book"/>
              </a:rPr>
              <a:t>CECR</a:t>
            </a:r>
            <a:r>
              <a:rPr lang="fr-CA" sz="2400" b="1">
                <a:solidFill>
                  <a:srgbClr val="191B0E"/>
                </a:solidFill>
                <a:latin typeface="Franklin Gothic Book"/>
              </a:rPr>
              <a:t>) </a:t>
            </a:r>
            <a:r>
              <a:rPr lang="fr-CA" sz="2400">
                <a:solidFill>
                  <a:srgbClr val="191B0E"/>
                </a:solidFill>
                <a:latin typeface="Franklin Gothic Book"/>
              </a:rPr>
              <a:t>est l’outil de référence qui fournit les fondements pour déterminer les niveaux de compétence des apprenants de la langue française. </a:t>
            </a:r>
            <a:endParaRPr lang="en-US"/>
          </a:p>
        </p:txBody>
      </p:sp>
      <p:pic>
        <p:nvPicPr>
          <p:cNvPr id="5" name="Image 6">
            <a:extLst>
              <a:ext uri="{FF2B5EF4-FFF2-40B4-BE49-F238E27FC236}">
                <a16:creationId xmlns:a16="http://schemas.microsoft.com/office/drawing/2014/main" id="{B88CBA59-02D1-89C3-1F1A-6027BF6437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5982" y="2792432"/>
            <a:ext cx="2822767" cy="3645045"/>
          </a:xfrm>
          <a:prstGeom prst="rect">
            <a:avLst/>
          </a:prstGeom>
        </p:spPr>
      </p:pic>
      <p:pic>
        <p:nvPicPr>
          <p:cNvPr id="8" name="Online Media 7" title="LE CECR, c'est quoi au juste? (Version plus longue)">
            <a:hlinkClick r:id="" action="ppaction://media"/>
            <a:extLst>
              <a:ext uri="{FF2B5EF4-FFF2-40B4-BE49-F238E27FC236}">
                <a16:creationId xmlns:a16="http://schemas.microsoft.com/office/drawing/2014/main" id="{AC84A3D1-EEDE-DBED-F826-F7A58EFAED5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554439" y="3278304"/>
            <a:ext cx="5002560" cy="280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50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978344" y="527050"/>
            <a:ext cx="10724439" cy="814388"/>
          </a:xfrm>
        </p:spPr>
        <p:txBody>
          <a:bodyPr>
            <a:noAutofit/>
          </a:bodyPr>
          <a:lstStyle/>
          <a:p>
            <a:pPr algn="ctr" eaLnBrk="1" hangingPunct="1"/>
            <a:r>
              <a:rPr lang="fr-CA" altLang="fr-FR" sz="3600">
                <a:latin typeface="+mn-lt"/>
              </a:rPr>
              <a:t> </a:t>
            </a:r>
            <a:r>
              <a:rPr lang="fr-CA" altLang="fr-FR" sz="2800">
                <a:latin typeface="+mn-lt"/>
                <a:ea typeface="+mn-ea"/>
                <a:cs typeface="+mn-cs"/>
              </a:rPr>
              <a:t>Apprendre une langue c’est une activité de longue haleine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sz="half" idx="1"/>
            <p:custDataLst>
              <p:tags r:id="rId2"/>
            </p:custDataLst>
          </p:nvPr>
        </p:nvSpPr>
        <p:spPr>
          <a:xfrm>
            <a:off x="1140436" y="1843028"/>
            <a:ext cx="4663216" cy="4419660"/>
          </a:xfrm>
        </p:spPr>
        <p:txBody>
          <a:bodyPr>
            <a:normAutofit fontScale="77500" lnSpcReduction="20000"/>
          </a:bodyPr>
          <a:lstStyle/>
          <a:p>
            <a:pPr marL="274320" indent="-274320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fr-CA" sz="3500" b="1">
              <a:solidFill>
                <a:srgbClr val="715C29"/>
              </a:solidFill>
            </a:endParaRPr>
          </a:p>
          <a:p>
            <a:pPr marL="0" indent="0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fr-CA" sz="3500" b="1">
                <a:solidFill>
                  <a:schemeClr val="accent4"/>
                </a:solidFill>
              </a:rPr>
              <a:t>Compétences communicatives interpersonnelles de base</a:t>
            </a:r>
          </a:p>
          <a:p>
            <a:pPr marL="0" indent="0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fr-CA" sz="3500" b="1">
              <a:solidFill>
                <a:schemeClr val="accent4"/>
              </a:solidFill>
            </a:endParaRPr>
          </a:p>
          <a:p>
            <a:pPr marL="0" indent="0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fr-CA" sz="3500" b="1">
                <a:solidFill>
                  <a:schemeClr val="accent6"/>
                </a:solidFill>
              </a:rPr>
              <a:t>Compétences cognitives de la langue académique, scolaire, disciplinaire</a:t>
            </a:r>
          </a:p>
          <a:p>
            <a:pPr marL="0" indent="0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fr-CA" sz="3500" b="1">
              <a:solidFill>
                <a:schemeClr val="accent6"/>
              </a:solidFill>
            </a:endParaRPr>
          </a:p>
          <a:p>
            <a:pPr marL="0" indent="0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fr-CA" sz="1800" b="1">
                <a:solidFill>
                  <a:srgbClr val="715C29"/>
                </a:solidFill>
              </a:rPr>
              <a:t>(Jim Cummins, OISE, Université de Toronto)</a:t>
            </a:r>
          </a:p>
          <a:p>
            <a:pPr marL="274320" indent="-274320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fr-CA" sz="2400" b="1"/>
          </a:p>
        </p:txBody>
      </p:sp>
      <p:pic>
        <p:nvPicPr>
          <p:cNvPr id="3" name="Espace réservé du contenu 2"/>
          <p:cNvPicPr>
            <a:picLocks noGrp="1" noChangeAspect="1"/>
          </p:cNvPicPr>
          <p:nvPr>
            <p:ph sz="half" idx="2"/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486" y="2155826"/>
            <a:ext cx="3552702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510" name="Text Box 10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608888" y="1341438"/>
            <a:ext cx="15113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defTabSz="914400" eaLnBrk="1" hangingPunct="1"/>
            <a:endParaRPr lang="fr-FR" altLang="fr-FR">
              <a:solidFill>
                <a:prstClr val="black"/>
              </a:solidFill>
            </a:endParaRPr>
          </a:p>
        </p:txBody>
      </p:sp>
      <p:sp>
        <p:nvSpPr>
          <p:cNvPr id="21511" name="Text Box 1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666586" y="2060575"/>
            <a:ext cx="461665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defTabSz="914400" eaLnBrk="1" hangingPunct="1"/>
            <a:endParaRPr lang="fr-FR" altLang="fr-FR">
              <a:solidFill>
                <a:prstClr val="black"/>
              </a:solidFill>
            </a:endParaRPr>
          </a:p>
        </p:txBody>
      </p:sp>
      <p:sp>
        <p:nvSpPr>
          <p:cNvPr id="21512" name="Text Box 1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973365" y="2380856"/>
            <a:ext cx="2044464" cy="375487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defTabSz="914400" eaLnBrk="1" hangingPunct="1"/>
            <a:endParaRPr lang="fr-CA" altLang="fr-FR">
              <a:solidFill>
                <a:prstClr val="black"/>
              </a:solidFill>
            </a:endParaRPr>
          </a:p>
          <a:p>
            <a:pPr defTabSz="914400" eaLnBrk="1" hangingPunct="1"/>
            <a:r>
              <a:rPr lang="fr-CA" altLang="fr-FR" sz="2800" b="1">
                <a:solidFill>
                  <a:schemeClr val="accent4"/>
                </a:solidFill>
                <a:latin typeface="Tahoma"/>
                <a:ea typeface="Tahoma"/>
                <a:cs typeface="Tahoma"/>
              </a:rPr>
              <a:t>2 à 3 ans</a:t>
            </a:r>
          </a:p>
          <a:p>
            <a:pPr defTabSz="914400" eaLnBrk="1" hangingPunct="1"/>
            <a:endParaRPr lang="fr-CA" altLang="fr-FR" sz="400">
              <a:solidFill>
                <a:prstClr val="black"/>
              </a:solidFill>
            </a:endParaRPr>
          </a:p>
          <a:p>
            <a:pPr defTabSz="914400" eaLnBrk="1" hangingPunct="1"/>
            <a:r>
              <a:rPr lang="fr-CA" altLang="fr-FR">
                <a:solidFill>
                  <a:schemeClr val="accent2"/>
                </a:solidFill>
                <a:latin typeface="Tahoma"/>
                <a:ea typeface="Tahoma"/>
                <a:cs typeface="Tahoma"/>
              </a:rPr>
              <a:t>____________</a:t>
            </a:r>
          </a:p>
          <a:p>
            <a:pPr defTabSz="914400" eaLnBrk="1" hangingPunct="1"/>
            <a:endParaRPr lang="fr-CA" altLang="fr-FR">
              <a:solidFill>
                <a:srgbClr val="3333CC"/>
              </a:solidFill>
            </a:endParaRPr>
          </a:p>
          <a:p>
            <a:pPr defTabSz="914400" eaLnBrk="1" hangingPunct="1"/>
            <a:endParaRPr lang="fr-CA" altLang="fr-FR">
              <a:solidFill>
                <a:prstClr val="black"/>
              </a:solidFill>
            </a:endParaRPr>
          </a:p>
          <a:p>
            <a:pPr defTabSz="914400" eaLnBrk="1" hangingPunct="1"/>
            <a:endParaRPr lang="fr-CA" altLang="fr-FR">
              <a:solidFill>
                <a:prstClr val="black"/>
              </a:solidFill>
            </a:endParaRPr>
          </a:p>
          <a:p>
            <a:pPr eaLnBrk="1" hangingPunct="1"/>
            <a:r>
              <a:rPr lang="fr-CA" altLang="fr-FR" sz="2800" b="1" strike="sngStrike">
                <a:solidFill>
                  <a:schemeClr val="accent6"/>
                </a:solidFill>
                <a:latin typeface="Tahoma"/>
                <a:ea typeface="Tahoma"/>
                <a:cs typeface="Tahoma"/>
              </a:rPr>
              <a:t>5 à 7 ans</a:t>
            </a:r>
          </a:p>
          <a:p>
            <a:pPr eaLnBrk="1" hangingPunct="1"/>
            <a:r>
              <a:rPr lang="fr-CA" altLang="fr-FR" sz="2800" b="1">
                <a:solidFill>
                  <a:schemeClr val="accent6"/>
                </a:solidFill>
                <a:latin typeface="Tahoma"/>
                <a:ea typeface="Tahoma"/>
                <a:cs typeface="Tahoma"/>
              </a:rPr>
              <a:t>7 à 10 ans</a:t>
            </a:r>
          </a:p>
          <a:p>
            <a:pPr defTabSz="914400" eaLnBrk="1" hangingPunct="1"/>
            <a:endParaRPr lang="fr-CA" altLang="fr-FR" sz="2400" b="1">
              <a:solidFill>
                <a:srgbClr val="DBEFF9"/>
              </a:solidFill>
            </a:endParaRPr>
          </a:p>
          <a:p>
            <a:pPr defTabSz="914400" eaLnBrk="1" hangingPunct="1"/>
            <a:endParaRPr lang="fr-CA" altLang="fr-FR">
              <a:solidFill>
                <a:prstClr val="black"/>
              </a:solidFill>
            </a:endParaRPr>
          </a:p>
          <a:p>
            <a:pPr defTabSz="914400" eaLnBrk="1" hangingPunct="1"/>
            <a:endParaRPr lang="fr-CA" altLang="fr-FR">
              <a:solidFill>
                <a:prstClr val="black"/>
              </a:solidFill>
            </a:endParaRPr>
          </a:p>
        </p:txBody>
      </p:sp>
      <p:sp>
        <p:nvSpPr>
          <p:cNvPr id="4" name="ZoneTexte 3"/>
          <p:cNvSpPr txBox="1"/>
          <p:nvPr>
            <p:custDataLst>
              <p:tags r:id="rId7"/>
            </p:custDataLst>
          </p:nvPr>
        </p:nvSpPr>
        <p:spPr>
          <a:xfrm>
            <a:off x="8197014" y="6135730"/>
            <a:ext cx="139814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CA" sz="1050">
                <a:solidFill>
                  <a:prstClr val="black"/>
                </a:solidFill>
              </a:rPr>
              <a:t>Fotolia.com @ </a:t>
            </a:r>
            <a:r>
              <a:rPr lang="fr-CA" sz="1050" err="1">
                <a:solidFill>
                  <a:prstClr val="black"/>
                </a:solidFill>
              </a:rPr>
              <a:t>adimas</a:t>
            </a:r>
            <a:endParaRPr lang="en-CA" sz="1050">
              <a:solidFill>
                <a:prstClr val="black"/>
              </a:solidFill>
            </a:endParaRPr>
          </a:p>
        </p:txBody>
      </p:sp>
      <p:pic>
        <p:nvPicPr>
          <p:cNvPr id="11" name="Espace réservé du contenu 2">
            <a:extLst>
              <a:ext uri="{FF2B5EF4-FFF2-40B4-BE49-F238E27FC236}">
                <a16:creationId xmlns:a16="http://schemas.microsoft.com/office/drawing/2014/main" id="{329280B5-4BF5-4CB3-A188-D5C473636331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11" cstate="print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36"/>
          <a:stretch/>
        </p:blipFill>
        <p:spPr>
          <a:xfrm>
            <a:off x="6981213" y="2147888"/>
            <a:ext cx="2496267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3765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1042473" y="1757320"/>
            <a:ext cx="11777662" cy="1450975"/>
          </a:xfrm>
        </p:spPr>
        <p:txBody>
          <a:bodyPr>
            <a:normAutofit/>
          </a:bodyPr>
          <a:lstStyle/>
          <a:p>
            <a:r>
              <a:rPr lang="fr-CA" sz="2400" b="1">
                <a:latin typeface="+mn-lt"/>
                <a:ea typeface="+mn-ea"/>
                <a:cs typeface="+mn-cs"/>
              </a:rPr>
              <a:t>La langue maternelle (L1) et son influence sur la langue additionnelle (L2/L3)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  <p:custDataLst>
              <p:tags r:id="rId2"/>
            </p:custDataLst>
          </p:nvPr>
        </p:nvSpPr>
        <p:spPr>
          <a:xfrm>
            <a:off x="1040027" y="1927997"/>
            <a:ext cx="10118725" cy="39512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CA"/>
          </a:p>
          <a:p>
            <a:pPr lvl="1"/>
            <a:endParaRPr lang="fr-CA" sz="3400" b="1"/>
          </a:p>
          <a:p>
            <a:pPr lvl="1">
              <a:buFont typeface="Wingdings" panose="05000000000000000000" pitchFamily="2" charset="2"/>
              <a:buChar char="q"/>
            </a:pPr>
            <a:r>
              <a:rPr lang="fr-CA" sz="3400" b="1"/>
              <a:t>Le rôle du </a:t>
            </a:r>
            <a:r>
              <a:rPr lang="fr-CA" sz="3600" b="1">
                <a:solidFill>
                  <a:schemeClr val="bg2">
                    <a:lumMod val="50000"/>
                  </a:schemeClr>
                </a:solidFill>
              </a:rPr>
              <a:t>tremplin</a:t>
            </a:r>
            <a:endParaRPr lang="fr-CA" sz="3600">
              <a:solidFill>
                <a:schemeClr val="bg2">
                  <a:lumMod val="50000"/>
                </a:schemeClr>
              </a:solidFill>
            </a:endParaRPr>
          </a:p>
          <a:p>
            <a:pPr lvl="1"/>
            <a:endParaRPr lang="en-CA" sz="3400"/>
          </a:p>
          <a:p>
            <a:pPr lvl="1">
              <a:buFont typeface="Wingdings" panose="05000000000000000000" pitchFamily="2" charset="2"/>
              <a:buChar char="q"/>
            </a:pPr>
            <a:r>
              <a:rPr lang="fr-CA" sz="3400" b="1"/>
              <a:t>Le rôle du </a:t>
            </a:r>
            <a:r>
              <a:rPr lang="fr-CA" sz="3600" b="1">
                <a:solidFill>
                  <a:schemeClr val="bg2">
                    <a:lumMod val="50000"/>
                  </a:schemeClr>
                </a:solidFill>
              </a:rPr>
              <a:t>repère par défaut</a:t>
            </a:r>
            <a:endParaRPr lang="fr-CA" sz="2800">
              <a:solidFill>
                <a:schemeClr val="bg2">
                  <a:lumMod val="50000"/>
                </a:schemeClr>
              </a:solidFill>
            </a:endParaRPr>
          </a:p>
          <a:p>
            <a:endParaRPr lang="en-CA" sz="2800"/>
          </a:p>
          <a:p>
            <a:pPr marL="0" indent="0">
              <a:buNone/>
            </a:pPr>
            <a:r>
              <a:rPr lang="fr-CA"/>
              <a:t>(l’interdépendance et l’interaction entre les langues)</a:t>
            </a:r>
          </a:p>
          <a:p>
            <a:pPr marL="0" indent="0">
              <a:buNone/>
            </a:pPr>
            <a:endParaRPr lang="en-CA"/>
          </a:p>
          <a:p>
            <a:endParaRPr lang="en-CA"/>
          </a:p>
          <a:p>
            <a:endParaRPr lang="en-CA"/>
          </a:p>
        </p:txBody>
      </p:sp>
      <p:pic>
        <p:nvPicPr>
          <p:cNvPr id="5" name="Imag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211549" y="2628053"/>
            <a:ext cx="2944131" cy="2944131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CF4FA98D-AC02-4297-AE3D-16E653B19E8A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914823" y="187665"/>
            <a:ext cx="11804552" cy="11887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>
                <a:solidFill>
                  <a:srgbClr val="046370"/>
                </a:solidFill>
              </a:rPr>
              <a:t>Facteurs et éléments à considérer qui influencent le développement des compétences langagières</a:t>
            </a:r>
          </a:p>
        </p:txBody>
      </p:sp>
    </p:spTree>
    <p:extLst>
      <p:ext uri="{BB962C8B-B14F-4D97-AF65-F5344CB8AC3E}">
        <p14:creationId xmlns:p14="http://schemas.microsoft.com/office/powerpoint/2010/main" val="36022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25B3B56-3655-4ECA-B64A-0B17FD41A4A1}"/>
              </a:ext>
            </a:extLst>
          </p:cNvPr>
          <p:cNvSpPr>
            <a:spLocks noGrp="1"/>
          </p:cNvSpPr>
          <p:nvPr>
            <p:ph idx="1"/>
            <p:custDataLst>
              <p:tags r:id="rId1"/>
            </p:custDataLst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fr-CA" sz="1800"/>
              <a:t>Son affectif, son état socio-émotionnel et ses besoins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fr-CA" sz="1800"/>
              <a:t>Respect de ses identités, cultures, langues et sentiment d’appartenance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fr-CA" sz="1800"/>
              <a:t>L’environnement d’apprentissage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fr-CA" sz="1800"/>
              <a:t>L’âge de l’élève et son développement cognitif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fr-CA" sz="1800"/>
              <a:t>Sa motivation personnelle, son engagement, sa personnalité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fr-CA" sz="1800"/>
              <a:t>Ses intérêts, ses forces et ses champs d’expérience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fr-CA" sz="1800"/>
              <a:t>Ses expériences de scolarité antérieure 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fr-CA" sz="1800"/>
              <a:t>Le temps accordé à l’apprentissage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fr-CA" sz="1800"/>
              <a:t>L’authenticité des actions langagières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fr-CA" sz="1800"/>
              <a:t>Le respect de sa zone actuelle de compétence vs sa zone proximale de développement </a:t>
            </a:r>
          </a:p>
          <a:p>
            <a:endParaRPr lang="fr-CA" sz="1000"/>
          </a:p>
          <a:p>
            <a:pPr marL="0" indent="0">
              <a:buNone/>
            </a:pPr>
            <a:endParaRPr lang="fr-CA" sz="120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6BD298CE-B866-4520-98CD-57AC8EA07F0F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980528" y="576649"/>
            <a:ext cx="11804552" cy="11887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>
                <a:solidFill>
                  <a:srgbClr val="046370"/>
                </a:solidFill>
              </a:rPr>
              <a:t>Facteurs et éléments à considérer qui influencent le développement des compétences langagières</a:t>
            </a:r>
          </a:p>
        </p:txBody>
      </p:sp>
    </p:spTree>
    <p:extLst>
      <p:ext uri="{BB962C8B-B14F-4D97-AF65-F5344CB8AC3E}">
        <p14:creationId xmlns:p14="http://schemas.microsoft.com/office/powerpoint/2010/main" val="193897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4C8FDD-7CF7-41E7-A301-DC5D4BA6BB2F}"/>
              </a:ext>
            </a:extLst>
          </p:cNvPr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1462088" y="87313"/>
            <a:ext cx="10729912" cy="692150"/>
          </a:xfrm>
        </p:spPr>
        <p:txBody>
          <a:bodyPr>
            <a:noAutofit/>
          </a:bodyPr>
          <a:lstStyle/>
          <a:p>
            <a:r>
              <a:rPr lang="fr-CA">
                <a:solidFill>
                  <a:srgbClr val="046370"/>
                </a:solidFill>
              </a:rPr>
              <a:t>La zone </a:t>
            </a:r>
            <a:r>
              <a:rPr lang="fr-CA" b="1">
                <a:solidFill>
                  <a:schemeClr val="accent5"/>
                </a:solidFill>
              </a:rPr>
              <a:t>actuelle</a:t>
            </a:r>
            <a:r>
              <a:rPr lang="fr-CA">
                <a:solidFill>
                  <a:srgbClr val="046370"/>
                </a:solidFill>
              </a:rPr>
              <a:t> vs la zone </a:t>
            </a:r>
            <a:r>
              <a:rPr lang="fr-CA" b="1">
                <a:solidFill>
                  <a:schemeClr val="accent4"/>
                </a:solidFill>
              </a:rPr>
              <a:t>proximale</a:t>
            </a:r>
            <a:r>
              <a:rPr lang="fr-CA">
                <a:solidFill>
                  <a:srgbClr val="046370"/>
                </a:solidFill>
              </a:rPr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FFDE26D-59D6-46B4-AE4E-D1363FF1D869}"/>
              </a:ext>
            </a:extLst>
          </p:cNvPr>
          <p:cNvSpPr>
            <a:spLocks noGrp="1"/>
          </p:cNvSpPr>
          <p:nvPr>
            <p:ph idx="4294967295"/>
            <p:custDataLst>
              <p:tags r:id="rId2"/>
            </p:custDataLst>
          </p:nvPr>
        </p:nvSpPr>
        <p:spPr>
          <a:xfrm>
            <a:off x="1308100" y="1491392"/>
            <a:ext cx="10883900" cy="51863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fr-CA" sz="3000"/>
              <a:t>Comment éviter la zone </a:t>
            </a:r>
            <a:r>
              <a:rPr lang="fr-CA" sz="3000">
                <a:solidFill>
                  <a:srgbClr val="C00000"/>
                </a:solidFill>
                <a:highlight>
                  <a:srgbClr val="D6F9FE"/>
                </a:highlight>
              </a:rPr>
              <a:t>+25 </a:t>
            </a:r>
            <a:r>
              <a:rPr lang="fr-CA" sz="3000"/>
              <a:t>ou la</a:t>
            </a:r>
            <a:r>
              <a:rPr lang="fr-CA" sz="300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CA" sz="3000">
                <a:solidFill>
                  <a:srgbClr val="C00000"/>
                </a:solidFill>
                <a:highlight>
                  <a:srgbClr val="D6F9FE"/>
                </a:highlight>
              </a:rPr>
              <a:t>-10 </a:t>
            </a:r>
            <a:r>
              <a:rPr lang="fr-CA" sz="3000"/>
              <a:t>?</a:t>
            </a:r>
          </a:p>
          <a:p>
            <a:pPr marL="0" indent="0">
              <a:buNone/>
            </a:pPr>
            <a:endParaRPr lang="fr-CA" sz="3000" b="1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fr-CA" sz="4400" b="1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fr-CA" sz="4400"/>
          </a:p>
          <a:p>
            <a:pPr marL="0" indent="0">
              <a:buNone/>
            </a:pPr>
            <a:endParaRPr lang="fr-CA" sz="4400"/>
          </a:p>
          <a:p>
            <a:pPr marL="0" indent="0">
              <a:buNone/>
            </a:pPr>
            <a:endParaRPr lang="fr-CA" sz="4400"/>
          </a:p>
          <a:p>
            <a:pPr marL="0" indent="0">
              <a:buNone/>
            </a:pPr>
            <a:endParaRPr lang="fr-CA" sz="3000"/>
          </a:p>
          <a:p>
            <a:pPr marL="0" indent="0">
              <a:buNone/>
            </a:pPr>
            <a:endParaRPr lang="fr-CA" sz="3000"/>
          </a:p>
          <a:p>
            <a:pPr marL="0" indent="0">
              <a:buNone/>
            </a:pPr>
            <a:r>
              <a:rPr lang="fr-CA" sz="3000"/>
              <a:t>Savoir où l'élève se situe en général dans le continuum de compétences du CECR.</a:t>
            </a:r>
          </a:p>
          <a:p>
            <a:endParaRPr lang="fr-CA" sz="4400" b="1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5C8BD47-ACF1-40F1-A5EB-818B92D3E20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6"/>
          <a:srcRect t="-1" b="38074"/>
          <a:stretch/>
        </p:blipFill>
        <p:spPr>
          <a:xfrm>
            <a:off x="2648373" y="2276441"/>
            <a:ext cx="6998546" cy="2214280"/>
          </a:xfrm>
          <a:prstGeom prst="rect">
            <a:avLst/>
          </a:prstGeom>
          <a:solidFill>
            <a:srgbClr val="EFEDE3"/>
          </a:solidFill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DD35EF3-011E-4022-9B8F-63FB7A1C53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8644" y="2161299"/>
            <a:ext cx="2371451" cy="238361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4048A67-7215-47DA-AE24-CD98DC11881F}"/>
              </a:ext>
            </a:extLst>
          </p:cNvPr>
          <p:cNvSpPr txBox="1"/>
          <p:nvPr/>
        </p:nvSpPr>
        <p:spPr>
          <a:xfrm>
            <a:off x="2648373" y="4605863"/>
            <a:ext cx="2221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/>
              <a:t>Éviter la zone </a:t>
            </a:r>
            <a:r>
              <a:rPr lang="fr-CA">
                <a:solidFill>
                  <a:srgbClr val="C00000"/>
                </a:solidFill>
                <a:highlight>
                  <a:srgbClr val="D6F9FE"/>
                </a:highlight>
              </a:rPr>
              <a:t>-10</a:t>
            </a:r>
            <a:endParaRPr lang="en-CA">
              <a:solidFill>
                <a:srgbClr val="C00000"/>
              </a:solidFill>
              <a:highlight>
                <a:srgbClr val="D6F9FE"/>
              </a:highlight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9D3CEAA-E1F0-433D-8500-025DE95C937E}"/>
              </a:ext>
            </a:extLst>
          </p:cNvPr>
          <p:cNvSpPr txBox="1"/>
          <p:nvPr/>
        </p:nvSpPr>
        <p:spPr>
          <a:xfrm>
            <a:off x="7425265" y="4615180"/>
            <a:ext cx="2221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/>
              <a:t>Éviter la zone </a:t>
            </a:r>
            <a:r>
              <a:rPr lang="fr-CA">
                <a:solidFill>
                  <a:srgbClr val="C00000"/>
                </a:solidFill>
                <a:highlight>
                  <a:srgbClr val="D6F9FE"/>
                </a:highlight>
              </a:rPr>
              <a:t>+25</a:t>
            </a:r>
            <a:endParaRPr lang="en-CA">
              <a:solidFill>
                <a:srgbClr val="C00000"/>
              </a:solidFill>
              <a:highlight>
                <a:srgbClr val="D6F9FE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43651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010F7-CC58-44CE-8B21-829385BC758E}"/>
              </a:ext>
            </a:extLst>
          </p:cNvPr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1047518" y="349599"/>
            <a:ext cx="10772775" cy="1189037"/>
          </a:xfrm>
        </p:spPr>
        <p:txBody>
          <a:bodyPr>
            <a:noAutofit/>
          </a:bodyPr>
          <a:lstStyle/>
          <a:p>
            <a:r>
              <a:rPr lang="fr-CA" sz="4000">
                <a:solidFill>
                  <a:srgbClr val="046370"/>
                </a:solidFill>
              </a:rPr>
              <a:t>Comment accompagner efficacement les élèves en actualisation linguistique?</a:t>
            </a:r>
            <a:endParaRPr lang="en-US" sz="4000">
              <a:solidFill>
                <a:srgbClr val="04637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D5675-2C24-4909-8341-B3DBF076079D}"/>
              </a:ext>
            </a:extLst>
          </p:cNvPr>
          <p:cNvSpPr>
            <a:spLocks noGrp="1"/>
          </p:cNvSpPr>
          <p:nvPr>
            <p:ph idx="4294967295"/>
            <p:custDataLst>
              <p:tags r:id="rId2"/>
            </p:custDataLst>
          </p:nvPr>
        </p:nvSpPr>
        <p:spPr>
          <a:xfrm>
            <a:off x="2590800" y="2286000"/>
            <a:ext cx="9601200" cy="3581400"/>
          </a:xfrm>
        </p:spPr>
        <p:txBody>
          <a:bodyPr>
            <a:normAutofit/>
          </a:bodyPr>
          <a:lstStyle/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>
              <a:solidFill>
                <a:srgbClr val="2F5597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7FBA5F8-AF29-4478-9655-BEB7A1B4264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46667" y="1824128"/>
            <a:ext cx="11345333" cy="5069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A" sz="2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Faire beaucoup de gestes et </a:t>
            </a:r>
            <a:r>
              <a:rPr lang="fr-CA" sz="2200"/>
              <a:t>u</a:t>
            </a:r>
            <a:r>
              <a:rPr lang="fr-CA" sz="2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tiliser les expressions faciales</a:t>
            </a:r>
            <a:r>
              <a:rPr lang="fr-CA" sz="2200"/>
              <a:t>;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A" sz="2200"/>
              <a:t>Varier l</a:t>
            </a:r>
            <a:r>
              <a:rPr lang="fr-CA" sz="2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 intonations afin de faciliter la compréhension</a:t>
            </a:r>
            <a:r>
              <a:rPr lang="fr-CA" sz="2200"/>
              <a:t>;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A" sz="2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Parler clairement, lentement et utiliser un vocabulaire précis facilite l’acquisition</a:t>
            </a:r>
            <a:r>
              <a:rPr lang="fr-CA" sz="2200"/>
              <a:t>;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A" sz="2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Utiliser des pictogrammes, des repères visuels, écrire au tableau, faire des dessins</a:t>
            </a:r>
            <a:r>
              <a:rPr lang="fr-CA" sz="2200"/>
              <a:t>/</a:t>
            </a:r>
            <a:r>
              <a:rPr lang="fr-CA" sz="2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croquis</a:t>
            </a:r>
            <a:r>
              <a:rPr lang="fr-CA" sz="2200"/>
              <a:t>;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A" sz="2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Donner accès à des référentiels, dictionnaires visuels/auditifs, outils de traduction, mur de mots/phrases, du matériel à manipuler, organisateurs graphiques </a:t>
            </a:r>
            <a:r>
              <a:rPr lang="fr-CA" sz="2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etc</a:t>
            </a:r>
            <a:r>
              <a:rPr lang="fr-CA" sz="2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A" sz="2200"/>
              <a:t>Réutiliser des mots fréquents, des phrases simples et des textes dans divers contextes;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A" sz="2200"/>
              <a:t>Reformuler et simplifier le langage oral et écrit et répéter les directives/explications;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A" sz="2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Donner du temps à l’élève de traiter le</a:t>
            </a:r>
            <a:r>
              <a:rPr lang="fr-CA" sz="2200"/>
              <a:t>s messages et réagir;</a:t>
            </a:r>
            <a:endParaRPr lang="fr-CA" sz="2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A" sz="2200"/>
              <a:t>Mettre en œuvre l’approche actionnelle qui offre des situations authentiques d’apprentissage;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A" sz="2200"/>
              <a:t>Mettre en œuvre l’enseignement explicite en faisant appel à l’étayage.</a:t>
            </a:r>
          </a:p>
        </p:txBody>
      </p:sp>
    </p:spTree>
    <p:extLst>
      <p:ext uri="{BB962C8B-B14F-4D97-AF65-F5344CB8AC3E}">
        <p14:creationId xmlns:p14="http://schemas.microsoft.com/office/powerpoint/2010/main" val="7156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27D22-F3F5-4646-AE1A-0BA7D5248EB0}"/>
              </a:ext>
            </a:extLst>
          </p:cNvPr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1227138" y="152400"/>
            <a:ext cx="10964862" cy="1189038"/>
          </a:xfrm>
        </p:spPr>
        <p:txBody>
          <a:bodyPr>
            <a:normAutofit/>
          </a:bodyPr>
          <a:lstStyle/>
          <a:p>
            <a:r>
              <a:rPr lang="fr-CA">
                <a:solidFill>
                  <a:srgbClr val="046370"/>
                </a:solidFill>
              </a:rPr>
              <a:t>Affiches </a:t>
            </a:r>
            <a:r>
              <a:rPr lang="fr-CA" i="1">
                <a:solidFill>
                  <a:srgbClr val="046370"/>
                </a:solidFill>
              </a:rPr>
              <a:t>Je suis bilingue</a:t>
            </a:r>
            <a:endParaRPr lang="en-US">
              <a:solidFill>
                <a:srgbClr val="04637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98C81-DE8B-4C62-BEBD-CDA58735C327}"/>
              </a:ext>
            </a:extLst>
          </p:cNvPr>
          <p:cNvSpPr>
            <a:spLocks noGrp="1"/>
          </p:cNvSpPr>
          <p:nvPr>
            <p:ph idx="4294967295"/>
            <p:custDataLst>
              <p:tags r:id="rId2"/>
            </p:custDataLst>
          </p:nvPr>
        </p:nvSpPr>
        <p:spPr>
          <a:xfrm>
            <a:off x="1484313" y="1266825"/>
            <a:ext cx="10707687" cy="49053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endParaRPr lang="fr-CA" sz="6000" b="1"/>
          </a:p>
          <a:p>
            <a:pPr marL="0" indent="0">
              <a:buNone/>
            </a:pPr>
            <a:endParaRPr lang="en-US">
              <a:ea typeface="Cambria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097F768-92F8-4697-B76B-6F43ED1B00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4275" y="796291"/>
            <a:ext cx="9175787" cy="59207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76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681F3-6A42-E5E9-91CF-BAA6A54A0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5727" y="382385"/>
            <a:ext cx="6335338" cy="1492132"/>
          </a:xfrm>
        </p:spPr>
        <p:txBody>
          <a:bodyPr>
            <a:normAutofit/>
          </a:bodyPr>
          <a:lstStyle/>
          <a:p>
            <a:r>
              <a:rPr lang="en-US"/>
              <a:t>Portfolio des </a:t>
            </a:r>
            <a:r>
              <a:rPr lang="en-US" err="1"/>
              <a:t>langues</a:t>
            </a:r>
          </a:p>
        </p:txBody>
      </p:sp>
      <p:pic>
        <p:nvPicPr>
          <p:cNvPr id="5" name="Image 6" descr="A close-up of a book&#10;&#10;Description automatically generated">
            <a:extLst>
              <a:ext uri="{FF2B5EF4-FFF2-40B4-BE49-F238E27FC236}">
                <a16:creationId xmlns:a16="http://schemas.microsoft.com/office/drawing/2014/main" id="{19913438-0FA0-C526-7731-04B869324E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07" r="15048" b="1"/>
          <a:stretch/>
        </p:blipFill>
        <p:spPr>
          <a:xfrm>
            <a:off x="688434" y="-9525"/>
            <a:ext cx="4129822" cy="6867525"/>
          </a:xfrm>
          <a:prstGeom prst="rect">
            <a:avLst/>
          </a:prstGeom>
        </p:spPr>
      </p:pic>
      <p:sp>
        <p:nvSpPr>
          <p:cNvPr id="10" name="Freeform 6">
            <a:extLst>
              <a:ext uri="{FF2B5EF4-FFF2-40B4-BE49-F238E27FC236}">
                <a16:creationId xmlns:a16="http://schemas.microsoft.com/office/drawing/2014/main" id="{18E8C5BB-A90A-496B-A745-79A49F350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106C6-05BD-9CE2-C704-06781A6F3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5727" y="2286001"/>
            <a:ext cx="6335338" cy="44131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600" dirty="0"/>
              <a:t>Explorations (5 minutes)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Discussion (10 minutes)</a:t>
            </a:r>
          </a:p>
          <a:p>
            <a:pPr lvl="1">
              <a:lnSpc>
                <a:spcPct val="100000"/>
              </a:lnSpc>
              <a:buFont typeface="Gill Sans MT" panose="020B0604020202020204" pitchFamily="34" charset="0"/>
            </a:pPr>
            <a:r>
              <a:rPr lang="en-US" sz="1600" dirty="0"/>
              <a:t>En petite </a:t>
            </a:r>
            <a:r>
              <a:rPr lang="en-US" sz="1600" dirty="0" err="1"/>
              <a:t>groupe</a:t>
            </a:r>
            <a:r>
              <a:rPr lang="en-US" sz="1600" dirty="0"/>
              <a:t>, </a:t>
            </a:r>
            <a:r>
              <a:rPr lang="en-US" sz="1600" dirty="0" err="1"/>
              <a:t>discuter</a:t>
            </a:r>
            <a:r>
              <a:rPr lang="en-US" sz="1600" dirty="0"/>
              <a:t> </a:t>
            </a:r>
            <a:r>
              <a:rPr lang="en-US" sz="1600" dirty="0" err="1"/>
              <a:t>une</a:t>
            </a:r>
            <a:r>
              <a:rPr lang="en-US" sz="1600" dirty="0"/>
              <a:t> idée </a:t>
            </a:r>
            <a:r>
              <a:rPr lang="en-US" sz="1600" dirty="0" err="1"/>
              <a:t>d'une</a:t>
            </a:r>
            <a:r>
              <a:rPr lang="en-US" sz="1600" dirty="0"/>
              <a:t> </a:t>
            </a:r>
            <a:r>
              <a:rPr lang="en-US" sz="1600" dirty="0" err="1"/>
              <a:t>leçon</a:t>
            </a:r>
            <a:r>
              <a:rPr lang="en-US" sz="1600" dirty="0"/>
              <a:t> </a:t>
            </a:r>
            <a:r>
              <a:rPr lang="en-US" sz="1600" dirty="0" err="1"/>
              <a:t>différentié</a:t>
            </a:r>
            <a:r>
              <a:rPr lang="en-US" sz="1600" dirty="0"/>
              <a:t> avec les </a:t>
            </a:r>
            <a:r>
              <a:rPr lang="en-US" sz="1600" dirty="0" err="1"/>
              <a:t>niveaux</a:t>
            </a:r>
            <a:r>
              <a:rPr lang="en-US" sz="1600" dirty="0"/>
              <a:t> A1, A2, B1</a:t>
            </a:r>
          </a:p>
          <a:p>
            <a:pPr lvl="2">
              <a:lnSpc>
                <a:spcPct val="100000"/>
              </a:lnSpc>
            </a:pPr>
            <a:r>
              <a:rPr lang="en-US" err="1"/>
              <a:t>Discuter</a:t>
            </a:r>
            <a:r>
              <a:rPr lang="en-US" dirty="0"/>
              <a:t> des </a:t>
            </a:r>
            <a:r>
              <a:rPr lang="en-US" err="1"/>
              <a:t>possibilités</a:t>
            </a:r>
            <a:r>
              <a:rPr lang="en-US" dirty="0"/>
              <a:t> et du comment(?)</a:t>
            </a:r>
          </a:p>
          <a:p>
            <a:pPr>
              <a:lnSpc>
                <a:spcPct val="100000"/>
              </a:lnSpc>
              <a:buFont typeface="Arial" panose="020B0502020104020203" pitchFamily="34" charset="0"/>
              <a:buChar char="•"/>
            </a:pPr>
            <a:r>
              <a:rPr lang="en-US" sz="1600" dirty="0"/>
              <a:t>Partage (5 minutes)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Une </a:t>
            </a:r>
            <a:r>
              <a:rPr lang="en-US" sz="1600" err="1"/>
              <a:t>personne</a:t>
            </a:r>
            <a:r>
              <a:rPr lang="en-US" sz="1600" dirty="0"/>
              <a:t> de </a:t>
            </a:r>
            <a:r>
              <a:rPr lang="en-US" sz="1600" err="1"/>
              <a:t>chaque</a:t>
            </a:r>
            <a:r>
              <a:rPr lang="en-US" sz="1600" dirty="0"/>
              <a:t> </a:t>
            </a:r>
            <a:r>
              <a:rPr lang="en-US" sz="1600" err="1"/>
              <a:t>groupe</a:t>
            </a:r>
            <a:r>
              <a:rPr lang="en-US" sz="1600" dirty="0"/>
              <a:t> partage des </a:t>
            </a:r>
            <a:r>
              <a:rPr lang="en-US" sz="1600" err="1"/>
              <a:t>idées</a:t>
            </a:r>
            <a:r>
              <a:rPr lang="en-US" sz="1600" dirty="0"/>
              <a:t> </a:t>
            </a:r>
            <a:r>
              <a:rPr lang="en-US" sz="1600" err="1"/>
              <a:t>abordées</a:t>
            </a:r>
            <a:r>
              <a:rPr lang="en-US" sz="1600" dirty="0"/>
              <a:t> </a:t>
            </a:r>
            <a:r>
              <a:rPr lang="en-US" sz="1600" err="1"/>
              <a:t>lorsque</a:t>
            </a:r>
            <a:r>
              <a:rPr lang="en-US" sz="1600" dirty="0"/>
              <a:t> des discussions</a:t>
            </a:r>
          </a:p>
          <a:p>
            <a:pPr lvl="1">
              <a:lnSpc>
                <a:spcPct val="100000"/>
              </a:lnSpc>
            </a:pPr>
            <a:endParaRPr lang="en-US" sz="1600" dirty="0"/>
          </a:p>
          <a:p>
            <a:pPr>
              <a:lnSpc>
                <a:spcPct val="100000"/>
              </a:lnSpc>
              <a:buFont typeface="Arial" panose="020B0502020104020203" pitchFamily="34" charset="0"/>
              <a:buChar char="•"/>
            </a:pPr>
            <a:r>
              <a:rPr lang="en-US" sz="1600" b="1" dirty="0"/>
              <a:t>Resource:</a:t>
            </a:r>
            <a:r>
              <a:rPr lang="en-US" sz="1600" dirty="0"/>
              <a:t> </a:t>
            </a:r>
            <a:r>
              <a:rPr lang="en-US" sz="1600" dirty="0">
                <a:ea typeface="+mn-lt"/>
                <a:cs typeface="+mn-lt"/>
                <a:hlinkClick r:id="rId4"/>
              </a:rPr>
              <a:t>Cadre européen commun de référence pour les langues : apprendre, enseigner, évaluer (CECR) - Cadre européen commun de référence pour les langues (CECR) (coe.int)</a:t>
            </a:r>
            <a:endParaRPr lang="en-US" sz="1600">
              <a:ea typeface="+mn-lt"/>
              <a:cs typeface="+mn-lt"/>
            </a:endParaRPr>
          </a:p>
          <a:p>
            <a:pPr lvl="1">
              <a:lnSpc>
                <a:spcPct val="100000"/>
              </a:lnSpc>
            </a:pPr>
            <a:r>
              <a:rPr lang="en-US" sz="1600" dirty="0">
                <a:ea typeface="+mn-lt"/>
                <a:cs typeface="+mn-lt"/>
                <a:hlinkClick r:id="rId5"/>
              </a:rPr>
              <a:t>rm.coe.int.xlsx (live.com)</a:t>
            </a:r>
            <a:endParaRPr lang="en-US" sz="1600">
              <a:ea typeface="+mn-lt"/>
              <a:cs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D63B47-914A-418A-BA06-1B760F273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9205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1E9AF-3732-C10D-8EC6-698044FB4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RÉflExion</a:t>
            </a:r>
            <a:r>
              <a:rPr lang="en-US"/>
              <a:t>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8DA85-CC8D-C598-304E-E405FCF1C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471" y="1423359"/>
            <a:ext cx="10954698" cy="51319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Sur </a:t>
            </a:r>
            <a:r>
              <a:rPr lang="en-US" sz="2800" dirty="0" err="1"/>
              <a:t>votre</a:t>
            </a:r>
            <a:r>
              <a:rPr lang="en-US" sz="2800" dirty="0"/>
              <a:t> petite carte, </a:t>
            </a:r>
            <a:r>
              <a:rPr lang="en-US" sz="2800" dirty="0" err="1"/>
              <a:t>écrivez</a:t>
            </a:r>
            <a:r>
              <a:rPr lang="en-US" sz="2800" dirty="0"/>
              <a:t> la phrases </a:t>
            </a:r>
            <a:r>
              <a:rPr lang="en-US" sz="2800" dirty="0" err="1"/>
              <a:t>suivante</a:t>
            </a:r>
            <a:r>
              <a:rPr lang="en-US" sz="2800" dirty="0"/>
              <a:t>:</a:t>
            </a:r>
            <a:endParaRPr lang="en-US" sz="3200" dirty="0"/>
          </a:p>
          <a:p>
            <a:pPr lvl="1">
              <a:buFont typeface="Gill Sans MT" panose="020B0604020202020204" pitchFamily="34" charset="0"/>
              <a:buChar char="–"/>
            </a:pPr>
            <a:r>
              <a:rPr lang="en-US" sz="2800" dirty="0"/>
              <a:t>“</a:t>
            </a:r>
            <a:r>
              <a:rPr lang="en-US" sz="2800" b="1" dirty="0" err="1"/>
              <a:t>L'apprentissage</a:t>
            </a:r>
            <a:r>
              <a:rPr lang="en-US" sz="2800" b="1" dirty="0"/>
              <a:t> de </a:t>
            </a:r>
            <a:r>
              <a:rPr lang="en-US" sz="2800" b="1" dirty="0" err="1"/>
              <a:t>l'actualisation</a:t>
            </a:r>
            <a:r>
              <a:rPr lang="en-US" sz="2800" b="1" dirty="0"/>
              <a:t> </a:t>
            </a:r>
            <a:r>
              <a:rPr lang="en-US" sz="2800" b="1" dirty="0" err="1"/>
              <a:t>linguistique</a:t>
            </a:r>
            <a:r>
              <a:rPr lang="en-US" sz="2800" b="1" dirty="0"/>
              <a:t> </a:t>
            </a:r>
            <a:r>
              <a:rPr lang="en-US" sz="2800" b="1" dirty="0" err="1"/>
              <a:t>est</a:t>
            </a:r>
            <a:r>
              <a:rPr lang="en-US" sz="2800" b="1" dirty="0"/>
              <a:t> important</a:t>
            </a:r>
            <a:r>
              <a:rPr lang="en-US" sz="2800" dirty="0"/>
              <a:t> …" (</a:t>
            </a:r>
            <a:r>
              <a:rPr lang="en-US" sz="2800" dirty="0" err="1"/>
              <a:t>finir</a:t>
            </a:r>
            <a:r>
              <a:rPr lang="en-US" sz="2800" dirty="0"/>
              <a:t> la phrase- 3 minutes)</a:t>
            </a:r>
            <a:endParaRPr lang="en-US" dirty="0"/>
          </a:p>
          <a:p>
            <a:pPr lvl="1">
              <a:buFont typeface="Gill Sans MT" panose="020B0604020202020204" pitchFamily="34" charset="0"/>
              <a:buChar char="–"/>
            </a:pPr>
            <a:r>
              <a:rPr lang="en-US" sz="2800" b="1" dirty="0"/>
              <a:t>Une bonne  pratique que </a:t>
            </a:r>
            <a:r>
              <a:rPr lang="en-US" sz="2800" b="1" dirty="0" err="1"/>
              <a:t>j'aime</a:t>
            </a:r>
            <a:r>
              <a:rPr lang="en-US" sz="2800" b="1" dirty="0"/>
              <a:t> pour </a:t>
            </a:r>
            <a:r>
              <a:rPr lang="en-US" sz="2800" b="1" dirty="0" err="1"/>
              <a:t>l'actualisation</a:t>
            </a:r>
            <a:r>
              <a:rPr lang="en-US" sz="2800" b="1" dirty="0"/>
              <a:t> </a:t>
            </a:r>
            <a:r>
              <a:rPr lang="en-US" sz="2800" b="1" dirty="0" err="1"/>
              <a:t>linguistique</a:t>
            </a:r>
            <a:r>
              <a:rPr lang="en-US" sz="2800" b="1" dirty="0"/>
              <a:t> est..." </a:t>
            </a:r>
            <a:endParaRPr lang="en-US" sz="2800"/>
          </a:p>
          <a:p>
            <a:pPr lvl="1">
              <a:buFont typeface="Gill Sans MT" panose="020B0604020202020204" pitchFamily="34" charset="0"/>
              <a:buChar char="–"/>
            </a:pPr>
            <a:endParaRPr lang="en-US" sz="2800" b="1" dirty="0"/>
          </a:p>
          <a:p>
            <a:pPr lvl="1">
              <a:buFont typeface="Gill Sans MT" panose="020B0604020202020204" pitchFamily="34" charset="0"/>
              <a:buChar char="–"/>
            </a:pPr>
            <a:r>
              <a:rPr lang="en-US" sz="2800" dirty="0"/>
              <a:t>"</a:t>
            </a:r>
            <a:r>
              <a:rPr lang="en-US" sz="2800" b="1" dirty="0"/>
              <a:t>Une </a:t>
            </a:r>
            <a:r>
              <a:rPr lang="en-US" sz="2800" b="1" dirty="0" err="1"/>
              <a:t>autre</a:t>
            </a:r>
            <a:r>
              <a:rPr lang="en-US" sz="2800" b="1" dirty="0"/>
              <a:t> </a:t>
            </a:r>
            <a:r>
              <a:rPr lang="en-US" sz="2800" b="1" dirty="0" err="1"/>
              <a:t>stratégie</a:t>
            </a:r>
            <a:r>
              <a:rPr lang="en-US" sz="2800" dirty="0"/>
              <a:t>...."</a:t>
            </a:r>
            <a:endParaRPr lang="en-US" dirty="0"/>
          </a:p>
        </p:txBody>
      </p:sp>
      <p:pic>
        <p:nvPicPr>
          <p:cNvPr id="5" name="Online Media 4" title="Natasha St-Pier - Tous les Acadiens (Clip officiel)">
            <a:hlinkClick r:id="" action="ppaction://media"/>
            <a:extLst>
              <a:ext uri="{FF2B5EF4-FFF2-40B4-BE49-F238E27FC236}">
                <a16:creationId xmlns:a16="http://schemas.microsoft.com/office/drawing/2014/main" id="{F7824966-4FA6-F8ED-9557-99F4B77DA97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025736" y="4249827"/>
            <a:ext cx="4437811" cy="232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F385-6880-45E4-B1FB-7C2051590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9" y="644525"/>
            <a:ext cx="3384329" cy="5408866"/>
          </a:xfrm>
        </p:spPr>
        <p:txBody>
          <a:bodyPr anchor="ctr">
            <a:normAutofit/>
          </a:bodyPr>
          <a:lstStyle/>
          <a:p>
            <a:r>
              <a:rPr lang="fr-CA" sz="4000">
                <a:latin typeface="Calibri Light" panose="020F0302020204030204" pitchFamily="34" charset="0"/>
                <a:cs typeface="Calibri Light" panose="020F0302020204030204" pitchFamily="34" charset="0"/>
              </a:rPr>
              <a:t>Objectifs</a:t>
            </a:r>
            <a:r>
              <a:rPr lang="en-US" sz="4000">
                <a:latin typeface="Calibri Light" panose="020F0302020204030204" pitchFamily="34" charset="0"/>
                <a:cs typeface="Calibri Light" panose="020F0302020204030204" pitchFamily="34" charset="0"/>
              </a:rPr>
              <a:t> de la session</a:t>
            </a:r>
            <a:endParaRPr lang="en-CA" sz="40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F662070-0C5C-4BF3-A400-371762C098F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930210" y="6186546"/>
            <a:ext cx="1493693" cy="515186"/>
          </a:xfrm>
          <a:prstGeom prst="rect">
            <a:avLst/>
          </a:prstGeom>
        </p:spPr>
      </p:pic>
      <p:graphicFrame>
        <p:nvGraphicFramePr>
          <p:cNvPr id="8" name="Espace réservé du contenu 2">
            <a:extLst>
              <a:ext uri="{FF2B5EF4-FFF2-40B4-BE49-F238E27FC236}">
                <a16:creationId xmlns:a16="http://schemas.microsoft.com/office/drawing/2014/main" id="{6BCFB9D1-1937-FAA9-7021-FCAC2074BA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3088578"/>
              </p:ext>
            </p:extLst>
          </p:nvPr>
        </p:nvGraphicFramePr>
        <p:xfrm>
          <a:off x="5175250" y="644525"/>
          <a:ext cx="6254750" cy="5408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629106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42EE89-46A6-4616-987D-6468BC707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3" descr="Thought bubble outline">
            <a:extLst>
              <a:ext uri="{FF2B5EF4-FFF2-40B4-BE49-F238E27FC236}">
                <a16:creationId xmlns:a16="http://schemas.microsoft.com/office/drawing/2014/main" id="{56E03FA8-356E-3B2C-2657-06802AA39D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4762" y="-486920"/>
            <a:ext cx="7176425" cy="7176425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5A29992-9794-4D64-AB37-EA803ED6CE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5653089" y="319086"/>
            <a:ext cx="885825" cy="12192000"/>
          </a:xfrm>
          <a:custGeom>
            <a:avLst/>
            <a:gdLst>
              <a:gd name="connsiteX0" fmla="*/ 885825 w 885825"/>
              <a:gd name="connsiteY0" fmla="*/ 6098626 h 12192000"/>
              <a:gd name="connsiteX1" fmla="*/ 882650 w 885825"/>
              <a:gd name="connsiteY1" fmla="*/ 6166889 h 12192000"/>
              <a:gd name="connsiteX2" fmla="*/ 876300 w 885825"/>
              <a:gd name="connsiteY2" fmla="*/ 6227214 h 12192000"/>
              <a:gd name="connsiteX3" fmla="*/ 865188 w 885825"/>
              <a:gd name="connsiteY3" fmla="*/ 6279601 h 12192000"/>
              <a:gd name="connsiteX4" fmla="*/ 849313 w 885825"/>
              <a:gd name="connsiteY4" fmla="*/ 6325639 h 12192000"/>
              <a:gd name="connsiteX5" fmla="*/ 833438 w 885825"/>
              <a:gd name="connsiteY5" fmla="*/ 6366914 h 12192000"/>
              <a:gd name="connsiteX6" fmla="*/ 817563 w 885825"/>
              <a:gd name="connsiteY6" fmla="*/ 6403426 h 12192000"/>
              <a:gd name="connsiteX7" fmla="*/ 798513 w 885825"/>
              <a:gd name="connsiteY7" fmla="*/ 6441526 h 12192000"/>
              <a:gd name="connsiteX8" fmla="*/ 779463 w 885825"/>
              <a:gd name="connsiteY8" fmla="*/ 6479626 h 12192000"/>
              <a:gd name="connsiteX9" fmla="*/ 760413 w 885825"/>
              <a:gd name="connsiteY9" fmla="*/ 6516139 h 12192000"/>
              <a:gd name="connsiteX10" fmla="*/ 744538 w 885825"/>
              <a:gd name="connsiteY10" fmla="*/ 6557414 h 12192000"/>
              <a:gd name="connsiteX11" fmla="*/ 730250 w 885825"/>
              <a:gd name="connsiteY11" fmla="*/ 6603451 h 12192000"/>
              <a:gd name="connsiteX12" fmla="*/ 719138 w 885825"/>
              <a:gd name="connsiteY12" fmla="*/ 6655839 h 12192000"/>
              <a:gd name="connsiteX13" fmla="*/ 711200 w 885825"/>
              <a:gd name="connsiteY13" fmla="*/ 6716164 h 12192000"/>
              <a:gd name="connsiteX14" fmla="*/ 709613 w 885825"/>
              <a:gd name="connsiteY14" fmla="*/ 6784426 h 12192000"/>
              <a:gd name="connsiteX15" fmla="*/ 711200 w 885825"/>
              <a:gd name="connsiteY15" fmla="*/ 6852689 h 12192000"/>
              <a:gd name="connsiteX16" fmla="*/ 719138 w 885825"/>
              <a:gd name="connsiteY16" fmla="*/ 6913014 h 12192000"/>
              <a:gd name="connsiteX17" fmla="*/ 730250 w 885825"/>
              <a:gd name="connsiteY17" fmla="*/ 6965401 h 12192000"/>
              <a:gd name="connsiteX18" fmla="*/ 744538 w 885825"/>
              <a:gd name="connsiteY18" fmla="*/ 7011439 h 12192000"/>
              <a:gd name="connsiteX19" fmla="*/ 760413 w 885825"/>
              <a:gd name="connsiteY19" fmla="*/ 7052714 h 12192000"/>
              <a:gd name="connsiteX20" fmla="*/ 779463 w 885825"/>
              <a:gd name="connsiteY20" fmla="*/ 7089226 h 12192000"/>
              <a:gd name="connsiteX21" fmla="*/ 798513 w 885825"/>
              <a:gd name="connsiteY21" fmla="*/ 7127326 h 12192000"/>
              <a:gd name="connsiteX22" fmla="*/ 817563 w 885825"/>
              <a:gd name="connsiteY22" fmla="*/ 7165426 h 12192000"/>
              <a:gd name="connsiteX23" fmla="*/ 833438 w 885825"/>
              <a:gd name="connsiteY23" fmla="*/ 7201939 h 12192000"/>
              <a:gd name="connsiteX24" fmla="*/ 849313 w 885825"/>
              <a:gd name="connsiteY24" fmla="*/ 7243214 h 12192000"/>
              <a:gd name="connsiteX25" fmla="*/ 865188 w 885825"/>
              <a:gd name="connsiteY25" fmla="*/ 7289251 h 12192000"/>
              <a:gd name="connsiteX26" fmla="*/ 876300 w 885825"/>
              <a:gd name="connsiteY26" fmla="*/ 7341639 h 12192000"/>
              <a:gd name="connsiteX27" fmla="*/ 882650 w 885825"/>
              <a:gd name="connsiteY27" fmla="*/ 7401964 h 12192000"/>
              <a:gd name="connsiteX28" fmla="*/ 885825 w 885825"/>
              <a:gd name="connsiteY28" fmla="*/ 7470226 h 12192000"/>
              <a:gd name="connsiteX29" fmla="*/ 882650 w 885825"/>
              <a:gd name="connsiteY29" fmla="*/ 7538489 h 12192000"/>
              <a:gd name="connsiteX30" fmla="*/ 876300 w 885825"/>
              <a:gd name="connsiteY30" fmla="*/ 7598814 h 12192000"/>
              <a:gd name="connsiteX31" fmla="*/ 865188 w 885825"/>
              <a:gd name="connsiteY31" fmla="*/ 7651201 h 12192000"/>
              <a:gd name="connsiteX32" fmla="*/ 849313 w 885825"/>
              <a:gd name="connsiteY32" fmla="*/ 7697239 h 12192000"/>
              <a:gd name="connsiteX33" fmla="*/ 833438 w 885825"/>
              <a:gd name="connsiteY33" fmla="*/ 7738514 h 12192000"/>
              <a:gd name="connsiteX34" fmla="*/ 817563 w 885825"/>
              <a:gd name="connsiteY34" fmla="*/ 7775026 h 12192000"/>
              <a:gd name="connsiteX35" fmla="*/ 798513 w 885825"/>
              <a:gd name="connsiteY35" fmla="*/ 7813126 h 12192000"/>
              <a:gd name="connsiteX36" fmla="*/ 779463 w 885825"/>
              <a:gd name="connsiteY36" fmla="*/ 7851226 h 12192000"/>
              <a:gd name="connsiteX37" fmla="*/ 760413 w 885825"/>
              <a:gd name="connsiteY37" fmla="*/ 7887739 h 12192000"/>
              <a:gd name="connsiteX38" fmla="*/ 744538 w 885825"/>
              <a:gd name="connsiteY38" fmla="*/ 7929014 h 12192000"/>
              <a:gd name="connsiteX39" fmla="*/ 730250 w 885825"/>
              <a:gd name="connsiteY39" fmla="*/ 7975051 h 12192000"/>
              <a:gd name="connsiteX40" fmla="*/ 719138 w 885825"/>
              <a:gd name="connsiteY40" fmla="*/ 8027439 h 12192000"/>
              <a:gd name="connsiteX41" fmla="*/ 711200 w 885825"/>
              <a:gd name="connsiteY41" fmla="*/ 8087764 h 12192000"/>
              <a:gd name="connsiteX42" fmla="*/ 709613 w 885825"/>
              <a:gd name="connsiteY42" fmla="*/ 8156026 h 12192000"/>
              <a:gd name="connsiteX43" fmla="*/ 711200 w 885825"/>
              <a:gd name="connsiteY43" fmla="*/ 8224289 h 12192000"/>
              <a:gd name="connsiteX44" fmla="*/ 719138 w 885825"/>
              <a:gd name="connsiteY44" fmla="*/ 8284614 h 12192000"/>
              <a:gd name="connsiteX45" fmla="*/ 730250 w 885825"/>
              <a:gd name="connsiteY45" fmla="*/ 8337001 h 12192000"/>
              <a:gd name="connsiteX46" fmla="*/ 744538 w 885825"/>
              <a:gd name="connsiteY46" fmla="*/ 8383039 h 12192000"/>
              <a:gd name="connsiteX47" fmla="*/ 760413 w 885825"/>
              <a:gd name="connsiteY47" fmla="*/ 8424314 h 12192000"/>
              <a:gd name="connsiteX48" fmla="*/ 779463 w 885825"/>
              <a:gd name="connsiteY48" fmla="*/ 8460826 h 12192000"/>
              <a:gd name="connsiteX49" fmla="*/ 798513 w 885825"/>
              <a:gd name="connsiteY49" fmla="*/ 8498926 h 12192000"/>
              <a:gd name="connsiteX50" fmla="*/ 817563 w 885825"/>
              <a:gd name="connsiteY50" fmla="*/ 8537026 h 12192000"/>
              <a:gd name="connsiteX51" fmla="*/ 833438 w 885825"/>
              <a:gd name="connsiteY51" fmla="*/ 8573540 h 12192000"/>
              <a:gd name="connsiteX52" fmla="*/ 849313 w 885825"/>
              <a:gd name="connsiteY52" fmla="*/ 8614814 h 12192000"/>
              <a:gd name="connsiteX53" fmla="*/ 865188 w 885825"/>
              <a:gd name="connsiteY53" fmla="*/ 8660852 h 12192000"/>
              <a:gd name="connsiteX54" fmla="*/ 876300 w 885825"/>
              <a:gd name="connsiteY54" fmla="*/ 8713240 h 12192000"/>
              <a:gd name="connsiteX55" fmla="*/ 882650 w 885825"/>
              <a:gd name="connsiteY55" fmla="*/ 8773564 h 12192000"/>
              <a:gd name="connsiteX56" fmla="*/ 885825 w 885825"/>
              <a:gd name="connsiteY56" fmla="*/ 8840240 h 12192000"/>
              <a:gd name="connsiteX57" fmla="*/ 882650 w 885825"/>
              <a:gd name="connsiteY57" fmla="*/ 8910090 h 12192000"/>
              <a:gd name="connsiteX58" fmla="*/ 876300 w 885825"/>
              <a:gd name="connsiteY58" fmla="*/ 8970414 h 12192000"/>
              <a:gd name="connsiteX59" fmla="*/ 865188 w 885825"/>
              <a:gd name="connsiteY59" fmla="*/ 9022802 h 12192000"/>
              <a:gd name="connsiteX60" fmla="*/ 849313 w 885825"/>
              <a:gd name="connsiteY60" fmla="*/ 9068840 h 12192000"/>
              <a:gd name="connsiteX61" fmla="*/ 833438 w 885825"/>
              <a:gd name="connsiteY61" fmla="*/ 9110114 h 12192000"/>
              <a:gd name="connsiteX62" fmla="*/ 817563 w 885825"/>
              <a:gd name="connsiteY62" fmla="*/ 9146628 h 12192000"/>
              <a:gd name="connsiteX63" fmla="*/ 798513 w 885825"/>
              <a:gd name="connsiteY63" fmla="*/ 9184728 h 12192000"/>
              <a:gd name="connsiteX64" fmla="*/ 779463 w 885825"/>
              <a:gd name="connsiteY64" fmla="*/ 9222828 h 12192000"/>
              <a:gd name="connsiteX65" fmla="*/ 760413 w 885825"/>
              <a:gd name="connsiteY65" fmla="*/ 9259340 h 12192000"/>
              <a:gd name="connsiteX66" fmla="*/ 744538 w 885825"/>
              <a:gd name="connsiteY66" fmla="*/ 9300614 h 12192000"/>
              <a:gd name="connsiteX67" fmla="*/ 730250 w 885825"/>
              <a:gd name="connsiteY67" fmla="*/ 9346652 h 12192000"/>
              <a:gd name="connsiteX68" fmla="*/ 719138 w 885825"/>
              <a:gd name="connsiteY68" fmla="*/ 9399040 h 12192000"/>
              <a:gd name="connsiteX69" fmla="*/ 711200 w 885825"/>
              <a:gd name="connsiteY69" fmla="*/ 9459364 h 12192000"/>
              <a:gd name="connsiteX70" fmla="*/ 709613 w 885825"/>
              <a:gd name="connsiteY70" fmla="*/ 9527628 h 12192000"/>
              <a:gd name="connsiteX71" fmla="*/ 711200 w 885825"/>
              <a:gd name="connsiteY71" fmla="*/ 9595890 h 12192000"/>
              <a:gd name="connsiteX72" fmla="*/ 719138 w 885825"/>
              <a:gd name="connsiteY72" fmla="*/ 9656214 h 12192000"/>
              <a:gd name="connsiteX73" fmla="*/ 730250 w 885825"/>
              <a:gd name="connsiteY73" fmla="*/ 9708602 h 12192000"/>
              <a:gd name="connsiteX74" fmla="*/ 744538 w 885825"/>
              <a:gd name="connsiteY74" fmla="*/ 9754640 h 12192000"/>
              <a:gd name="connsiteX75" fmla="*/ 760413 w 885825"/>
              <a:gd name="connsiteY75" fmla="*/ 9795914 h 12192000"/>
              <a:gd name="connsiteX76" fmla="*/ 779463 w 885825"/>
              <a:gd name="connsiteY76" fmla="*/ 9832428 h 12192000"/>
              <a:gd name="connsiteX77" fmla="*/ 817563 w 885825"/>
              <a:gd name="connsiteY77" fmla="*/ 9908628 h 12192000"/>
              <a:gd name="connsiteX78" fmla="*/ 833438 w 885825"/>
              <a:gd name="connsiteY78" fmla="*/ 9945140 h 12192000"/>
              <a:gd name="connsiteX79" fmla="*/ 849313 w 885825"/>
              <a:gd name="connsiteY79" fmla="*/ 9986414 h 12192000"/>
              <a:gd name="connsiteX80" fmla="*/ 865188 w 885825"/>
              <a:gd name="connsiteY80" fmla="*/ 10032452 h 12192000"/>
              <a:gd name="connsiteX81" fmla="*/ 876300 w 885825"/>
              <a:gd name="connsiteY81" fmla="*/ 10084840 h 12192000"/>
              <a:gd name="connsiteX82" fmla="*/ 882650 w 885825"/>
              <a:gd name="connsiteY82" fmla="*/ 10145164 h 12192000"/>
              <a:gd name="connsiteX83" fmla="*/ 885825 w 885825"/>
              <a:gd name="connsiteY83" fmla="*/ 10213428 h 12192000"/>
              <a:gd name="connsiteX84" fmla="*/ 882650 w 885825"/>
              <a:gd name="connsiteY84" fmla="*/ 10281690 h 12192000"/>
              <a:gd name="connsiteX85" fmla="*/ 876300 w 885825"/>
              <a:gd name="connsiteY85" fmla="*/ 10342014 h 12192000"/>
              <a:gd name="connsiteX86" fmla="*/ 865188 w 885825"/>
              <a:gd name="connsiteY86" fmla="*/ 10394402 h 12192000"/>
              <a:gd name="connsiteX87" fmla="*/ 849313 w 885825"/>
              <a:gd name="connsiteY87" fmla="*/ 10440440 h 12192000"/>
              <a:gd name="connsiteX88" fmla="*/ 833438 w 885825"/>
              <a:gd name="connsiteY88" fmla="*/ 10481714 h 12192000"/>
              <a:gd name="connsiteX89" fmla="*/ 817563 w 885825"/>
              <a:gd name="connsiteY89" fmla="*/ 10518228 h 12192000"/>
              <a:gd name="connsiteX90" fmla="*/ 798513 w 885825"/>
              <a:gd name="connsiteY90" fmla="*/ 10556328 h 12192000"/>
              <a:gd name="connsiteX91" fmla="*/ 779463 w 885825"/>
              <a:gd name="connsiteY91" fmla="*/ 10594428 h 12192000"/>
              <a:gd name="connsiteX92" fmla="*/ 760413 w 885825"/>
              <a:gd name="connsiteY92" fmla="*/ 10630940 h 12192000"/>
              <a:gd name="connsiteX93" fmla="*/ 744538 w 885825"/>
              <a:gd name="connsiteY93" fmla="*/ 10672214 h 12192000"/>
              <a:gd name="connsiteX94" fmla="*/ 730250 w 885825"/>
              <a:gd name="connsiteY94" fmla="*/ 10718252 h 12192000"/>
              <a:gd name="connsiteX95" fmla="*/ 719138 w 885825"/>
              <a:gd name="connsiteY95" fmla="*/ 10770640 h 12192000"/>
              <a:gd name="connsiteX96" fmla="*/ 711200 w 885825"/>
              <a:gd name="connsiteY96" fmla="*/ 10830964 h 12192000"/>
              <a:gd name="connsiteX97" fmla="*/ 709613 w 885825"/>
              <a:gd name="connsiteY97" fmla="*/ 10899228 h 12192000"/>
              <a:gd name="connsiteX98" fmla="*/ 711200 w 885825"/>
              <a:gd name="connsiteY98" fmla="*/ 10967490 h 12192000"/>
              <a:gd name="connsiteX99" fmla="*/ 719138 w 885825"/>
              <a:gd name="connsiteY99" fmla="*/ 11027814 h 12192000"/>
              <a:gd name="connsiteX100" fmla="*/ 730250 w 885825"/>
              <a:gd name="connsiteY100" fmla="*/ 11080202 h 12192000"/>
              <a:gd name="connsiteX101" fmla="*/ 744538 w 885825"/>
              <a:gd name="connsiteY101" fmla="*/ 11126240 h 12192000"/>
              <a:gd name="connsiteX102" fmla="*/ 760413 w 885825"/>
              <a:gd name="connsiteY102" fmla="*/ 11167514 h 12192000"/>
              <a:gd name="connsiteX103" fmla="*/ 779463 w 885825"/>
              <a:gd name="connsiteY103" fmla="*/ 11204028 h 12192000"/>
              <a:gd name="connsiteX104" fmla="*/ 798513 w 885825"/>
              <a:gd name="connsiteY104" fmla="*/ 11242128 h 12192000"/>
              <a:gd name="connsiteX105" fmla="*/ 817563 w 885825"/>
              <a:gd name="connsiteY105" fmla="*/ 11280228 h 12192000"/>
              <a:gd name="connsiteX106" fmla="*/ 833438 w 885825"/>
              <a:gd name="connsiteY106" fmla="*/ 11316740 h 12192000"/>
              <a:gd name="connsiteX107" fmla="*/ 849313 w 885825"/>
              <a:gd name="connsiteY107" fmla="*/ 11358014 h 12192000"/>
              <a:gd name="connsiteX108" fmla="*/ 865188 w 885825"/>
              <a:gd name="connsiteY108" fmla="*/ 11404052 h 12192000"/>
              <a:gd name="connsiteX109" fmla="*/ 876300 w 885825"/>
              <a:gd name="connsiteY109" fmla="*/ 11456440 h 12192000"/>
              <a:gd name="connsiteX110" fmla="*/ 882650 w 885825"/>
              <a:gd name="connsiteY110" fmla="*/ 11516764 h 12192000"/>
              <a:gd name="connsiteX111" fmla="*/ 885825 w 885825"/>
              <a:gd name="connsiteY111" fmla="*/ 11585028 h 12192000"/>
              <a:gd name="connsiteX112" fmla="*/ 882650 w 885825"/>
              <a:gd name="connsiteY112" fmla="*/ 11653290 h 12192000"/>
              <a:gd name="connsiteX113" fmla="*/ 876300 w 885825"/>
              <a:gd name="connsiteY113" fmla="*/ 11713614 h 12192000"/>
              <a:gd name="connsiteX114" fmla="*/ 865188 w 885825"/>
              <a:gd name="connsiteY114" fmla="*/ 11766002 h 12192000"/>
              <a:gd name="connsiteX115" fmla="*/ 849313 w 885825"/>
              <a:gd name="connsiteY115" fmla="*/ 11812040 h 12192000"/>
              <a:gd name="connsiteX116" fmla="*/ 833438 w 885825"/>
              <a:gd name="connsiteY116" fmla="*/ 11853314 h 12192000"/>
              <a:gd name="connsiteX117" fmla="*/ 817563 w 885825"/>
              <a:gd name="connsiteY117" fmla="*/ 11889828 h 12192000"/>
              <a:gd name="connsiteX118" fmla="*/ 798513 w 885825"/>
              <a:gd name="connsiteY118" fmla="*/ 11927928 h 12192000"/>
              <a:gd name="connsiteX119" fmla="*/ 779463 w 885825"/>
              <a:gd name="connsiteY119" fmla="*/ 11966028 h 12192000"/>
              <a:gd name="connsiteX120" fmla="*/ 760413 w 885825"/>
              <a:gd name="connsiteY120" fmla="*/ 12002540 h 12192000"/>
              <a:gd name="connsiteX121" fmla="*/ 744538 w 885825"/>
              <a:gd name="connsiteY121" fmla="*/ 12043814 h 12192000"/>
              <a:gd name="connsiteX122" fmla="*/ 730250 w 885825"/>
              <a:gd name="connsiteY122" fmla="*/ 12089852 h 12192000"/>
              <a:gd name="connsiteX123" fmla="*/ 719138 w 885825"/>
              <a:gd name="connsiteY123" fmla="*/ 12142240 h 12192000"/>
              <a:gd name="connsiteX124" fmla="*/ 712590 w 885825"/>
              <a:gd name="connsiteY124" fmla="*/ 12192000 h 12192000"/>
              <a:gd name="connsiteX125" fmla="*/ 0 w 885825"/>
              <a:gd name="connsiteY125" fmla="*/ 12192000 h 12192000"/>
              <a:gd name="connsiteX126" fmla="*/ 0 w 885825"/>
              <a:gd name="connsiteY126" fmla="*/ 6779170 h 12192000"/>
              <a:gd name="connsiteX127" fmla="*/ 0 w 885825"/>
              <a:gd name="connsiteY127" fmla="*/ 6779170 h 12192000"/>
              <a:gd name="connsiteX128" fmla="*/ 0 w 885825"/>
              <a:gd name="connsiteY128" fmla="*/ 0 h 12192000"/>
              <a:gd name="connsiteX129" fmla="*/ 712590 w 885825"/>
              <a:gd name="connsiteY129" fmla="*/ 0 h 12192000"/>
              <a:gd name="connsiteX130" fmla="*/ 719137 w 885825"/>
              <a:gd name="connsiteY130" fmla="*/ 49758 h 12192000"/>
              <a:gd name="connsiteX131" fmla="*/ 730249 w 885825"/>
              <a:gd name="connsiteY131" fmla="*/ 102145 h 12192000"/>
              <a:gd name="connsiteX132" fmla="*/ 744537 w 885825"/>
              <a:gd name="connsiteY132" fmla="*/ 148183 h 12192000"/>
              <a:gd name="connsiteX133" fmla="*/ 760412 w 885825"/>
              <a:gd name="connsiteY133" fmla="*/ 189458 h 12192000"/>
              <a:gd name="connsiteX134" fmla="*/ 779462 w 885825"/>
              <a:gd name="connsiteY134" fmla="*/ 225970 h 12192000"/>
              <a:gd name="connsiteX135" fmla="*/ 798512 w 885825"/>
              <a:gd name="connsiteY135" fmla="*/ 264070 h 12192000"/>
              <a:gd name="connsiteX136" fmla="*/ 817562 w 885825"/>
              <a:gd name="connsiteY136" fmla="*/ 302170 h 12192000"/>
              <a:gd name="connsiteX137" fmla="*/ 833437 w 885825"/>
              <a:gd name="connsiteY137" fmla="*/ 338683 h 12192000"/>
              <a:gd name="connsiteX138" fmla="*/ 849312 w 885825"/>
              <a:gd name="connsiteY138" fmla="*/ 379958 h 12192000"/>
              <a:gd name="connsiteX139" fmla="*/ 865187 w 885825"/>
              <a:gd name="connsiteY139" fmla="*/ 425995 h 12192000"/>
              <a:gd name="connsiteX140" fmla="*/ 876299 w 885825"/>
              <a:gd name="connsiteY140" fmla="*/ 478383 h 12192000"/>
              <a:gd name="connsiteX141" fmla="*/ 882649 w 885825"/>
              <a:gd name="connsiteY141" fmla="*/ 538708 h 12192000"/>
              <a:gd name="connsiteX142" fmla="*/ 885824 w 885825"/>
              <a:gd name="connsiteY142" fmla="*/ 606970 h 12192000"/>
              <a:gd name="connsiteX143" fmla="*/ 882649 w 885825"/>
              <a:gd name="connsiteY143" fmla="*/ 675233 h 12192000"/>
              <a:gd name="connsiteX144" fmla="*/ 876299 w 885825"/>
              <a:gd name="connsiteY144" fmla="*/ 735558 h 12192000"/>
              <a:gd name="connsiteX145" fmla="*/ 865187 w 885825"/>
              <a:gd name="connsiteY145" fmla="*/ 787945 h 12192000"/>
              <a:gd name="connsiteX146" fmla="*/ 849312 w 885825"/>
              <a:gd name="connsiteY146" fmla="*/ 833983 h 12192000"/>
              <a:gd name="connsiteX147" fmla="*/ 833437 w 885825"/>
              <a:gd name="connsiteY147" fmla="*/ 875258 h 12192000"/>
              <a:gd name="connsiteX148" fmla="*/ 817562 w 885825"/>
              <a:gd name="connsiteY148" fmla="*/ 911770 h 12192000"/>
              <a:gd name="connsiteX149" fmla="*/ 798512 w 885825"/>
              <a:gd name="connsiteY149" fmla="*/ 949870 h 12192000"/>
              <a:gd name="connsiteX150" fmla="*/ 779462 w 885825"/>
              <a:gd name="connsiteY150" fmla="*/ 987970 h 12192000"/>
              <a:gd name="connsiteX151" fmla="*/ 760412 w 885825"/>
              <a:gd name="connsiteY151" fmla="*/ 1024483 h 12192000"/>
              <a:gd name="connsiteX152" fmla="*/ 744537 w 885825"/>
              <a:gd name="connsiteY152" fmla="*/ 1065758 h 12192000"/>
              <a:gd name="connsiteX153" fmla="*/ 730249 w 885825"/>
              <a:gd name="connsiteY153" fmla="*/ 1111795 h 12192000"/>
              <a:gd name="connsiteX154" fmla="*/ 719137 w 885825"/>
              <a:gd name="connsiteY154" fmla="*/ 1164183 h 12192000"/>
              <a:gd name="connsiteX155" fmla="*/ 711199 w 885825"/>
              <a:gd name="connsiteY155" fmla="*/ 1224508 h 12192000"/>
              <a:gd name="connsiteX156" fmla="*/ 709612 w 885825"/>
              <a:gd name="connsiteY156" fmla="*/ 1292770 h 12192000"/>
              <a:gd name="connsiteX157" fmla="*/ 711199 w 885825"/>
              <a:gd name="connsiteY157" fmla="*/ 1361033 h 12192000"/>
              <a:gd name="connsiteX158" fmla="*/ 719137 w 885825"/>
              <a:gd name="connsiteY158" fmla="*/ 1421358 h 12192000"/>
              <a:gd name="connsiteX159" fmla="*/ 730249 w 885825"/>
              <a:gd name="connsiteY159" fmla="*/ 1473745 h 12192000"/>
              <a:gd name="connsiteX160" fmla="*/ 744537 w 885825"/>
              <a:gd name="connsiteY160" fmla="*/ 1519783 h 12192000"/>
              <a:gd name="connsiteX161" fmla="*/ 760412 w 885825"/>
              <a:gd name="connsiteY161" fmla="*/ 1561058 h 12192000"/>
              <a:gd name="connsiteX162" fmla="*/ 779462 w 885825"/>
              <a:gd name="connsiteY162" fmla="*/ 1597570 h 12192000"/>
              <a:gd name="connsiteX163" fmla="*/ 798512 w 885825"/>
              <a:gd name="connsiteY163" fmla="*/ 1635670 h 12192000"/>
              <a:gd name="connsiteX164" fmla="*/ 817562 w 885825"/>
              <a:gd name="connsiteY164" fmla="*/ 1673770 h 12192000"/>
              <a:gd name="connsiteX165" fmla="*/ 833437 w 885825"/>
              <a:gd name="connsiteY165" fmla="*/ 1710283 h 12192000"/>
              <a:gd name="connsiteX166" fmla="*/ 849312 w 885825"/>
              <a:gd name="connsiteY166" fmla="*/ 1751558 h 12192000"/>
              <a:gd name="connsiteX167" fmla="*/ 865187 w 885825"/>
              <a:gd name="connsiteY167" fmla="*/ 1797595 h 12192000"/>
              <a:gd name="connsiteX168" fmla="*/ 876299 w 885825"/>
              <a:gd name="connsiteY168" fmla="*/ 1849983 h 12192000"/>
              <a:gd name="connsiteX169" fmla="*/ 882649 w 885825"/>
              <a:gd name="connsiteY169" fmla="*/ 1910308 h 12192000"/>
              <a:gd name="connsiteX170" fmla="*/ 885824 w 885825"/>
              <a:gd name="connsiteY170" fmla="*/ 1978570 h 12192000"/>
              <a:gd name="connsiteX171" fmla="*/ 882649 w 885825"/>
              <a:gd name="connsiteY171" fmla="*/ 2046833 h 12192000"/>
              <a:gd name="connsiteX172" fmla="*/ 876299 w 885825"/>
              <a:gd name="connsiteY172" fmla="*/ 2107158 h 12192000"/>
              <a:gd name="connsiteX173" fmla="*/ 865187 w 885825"/>
              <a:gd name="connsiteY173" fmla="*/ 2159545 h 12192000"/>
              <a:gd name="connsiteX174" fmla="*/ 849312 w 885825"/>
              <a:gd name="connsiteY174" fmla="*/ 2205583 h 12192000"/>
              <a:gd name="connsiteX175" fmla="*/ 833437 w 885825"/>
              <a:gd name="connsiteY175" fmla="*/ 2246858 h 12192000"/>
              <a:gd name="connsiteX176" fmla="*/ 817562 w 885825"/>
              <a:gd name="connsiteY176" fmla="*/ 2283370 h 12192000"/>
              <a:gd name="connsiteX177" fmla="*/ 798512 w 885825"/>
              <a:gd name="connsiteY177" fmla="*/ 2321470 h 12192000"/>
              <a:gd name="connsiteX178" fmla="*/ 779462 w 885825"/>
              <a:gd name="connsiteY178" fmla="*/ 2359570 h 12192000"/>
              <a:gd name="connsiteX179" fmla="*/ 760412 w 885825"/>
              <a:gd name="connsiteY179" fmla="*/ 2396083 h 12192000"/>
              <a:gd name="connsiteX180" fmla="*/ 744537 w 885825"/>
              <a:gd name="connsiteY180" fmla="*/ 2437358 h 12192000"/>
              <a:gd name="connsiteX181" fmla="*/ 730249 w 885825"/>
              <a:gd name="connsiteY181" fmla="*/ 2483395 h 12192000"/>
              <a:gd name="connsiteX182" fmla="*/ 719137 w 885825"/>
              <a:gd name="connsiteY182" fmla="*/ 2535782 h 12192000"/>
              <a:gd name="connsiteX183" fmla="*/ 711199 w 885825"/>
              <a:gd name="connsiteY183" fmla="*/ 2596108 h 12192000"/>
              <a:gd name="connsiteX184" fmla="*/ 709612 w 885825"/>
              <a:gd name="connsiteY184" fmla="*/ 2664370 h 12192000"/>
              <a:gd name="connsiteX185" fmla="*/ 711199 w 885825"/>
              <a:gd name="connsiteY185" fmla="*/ 2732633 h 12192000"/>
              <a:gd name="connsiteX186" fmla="*/ 719137 w 885825"/>
              <a:gd name="connsiteY186" fmla="*/ 2792958 h 12192000"/>
              <a:gd name="connsiteX187" fmla="*/ 730249 w 885825"/>
              <a:gd name="connsiteY187" fmla="*/ 2845345 h 12192000"/>
              <a:gd name="connsiteX188" fmla="*/ 744537 w 885825"/>
              <a:gd name="connsiteY188" fmla="*/ 2891383 h 12192000"/>
              <a:gd name="connsiteX189" fmla="*/ 760412 w 885825"/>
              <a:gd name="connsiteY189" fmla="*/ 2932658 h 12192000"/>
              <a:gd name="connsiteX190" fmla="*/ 779462 w 885825"/>
              <a:gd name="connsiteY190" fmla="*/ 2969170 h 12192000"/>
              <a:gd name="connsiteX191" fmla="*/ 798512 w 885825"/>
              <a:gd name="connsiteY191" fmla="*/ 3007270 h 12192000"/>
              <a:gd name="connsiteX192" fmla="*/ 817562 w 885825"/>
              <a:gd name="connsiteY192" fmla="*/ 3045370 h 12192000"/>
              <a:gd name="connsiteX193" fmla="*/ 833437 w 885825"/>
              <a:gd name="connsiteY193" fmla="*/ 3081883 h 12192000"/>
              <a:gd name="connsiteX194" fmla="*/ 849312 w 885825"/>
              <a:gd name="connsiteY194" fmla="*/ 3123158 h 12192000"/>
              <a:gd name="connsiteX195" fmla="*/ 865187 w 885825"/>
              <a:gd name="connsiteY195" fmla="*/ 3169195 h 12192000"/>
              <a:gd name="connsiteX196" fmla="*/ 876299 w 885825"/>
              <a:gd name="connsiteY196" fmla="*/ 3221583 h 12192000"/>
              <a:gd name="connsiteX197" fmla="*/ 882649 w 885825"/>
              <a:gd name="connsiteY197" fmla="*/ 3281908 h 12192000"/>
              <a:gd name="connsiteX198" fmla="*/ 885824 w 885825"/>
              <a:gd name="connsiteY198" fmla="*/ 3348582 h 12192000"/>
              <a:gd name="connsiteX199" fmla="*/ 882649 w 885825"/>
              <a:gd name="connsiteY199" fmla="*/ 3418433 h 12192000"/>
              <a:gd name="connsiteX200" fmla="*/ 876299 w 885825"/>
              <a:gd name="connsiteY200" fmla="*/ 3478758 h 12192000"/>
              <a:gd name="connsiteX201" fmla="*/ 865187 w 885825"/>
              <a:gd name="connsiteY201" fmla="*/ 3531145 h 12192000"/>
              <a:gd name="connsiteX202" fmla="*/ 849312 w 885825"/>
              <a:gd name="connsiteY202" fmla="*/ 3577183 h 12192000"/>
              <a:gd name="connsiteX203" fmla="*/ 833437 w 885825"/>
              <a:gd name="connsiteY203" fmla="*/ 3618458 h 12192000"/>
              <a:gd name="connsiteX204" fmla="*/ 817562 w 885825"/>
              <a:gd name="connsiteY204" fmla="*/ 3654970 h 12192000"/>
              <a:gd name="connsiteX205" fmla="*/ 798512 w 885825"/>
              <a:gd name="connsiteY205" fmla="*/ 3693070 h 12192000"/>
              <a:gd name="connsiteX206" fmla="*/ 779462 w 885825"/>
              <a:gd name="connsiteY206" fmla="*/ 3731170 h 12192000"/>
              <a:gd name="connsiteX207" fmla="*/ 760412 w 885825"/>
              <a:gd name="connsiteY207" fmla="*/ 3767683 h 12192000"/>
              <a:gd name="connsiteX208" fmla="*/ 744537 w 885825"/>
              <a:gd name="connsiteY208" fmla="*/ 3808958 h 12192000"/>
              <a:gd name="connsiteX209" fmla="*/ 730249 w 885825"/>
              <a:gd name="connsiteY209" fmla="*/ 3854995 h 12192000"/>
              <a:gd name="connsiteX210" fmla="*/ 719137 w 885825"/>
              <a:gd name="connsiteY210" fmla="*/ 3907383 h 12192000"/>
              <a:gd name="connsiteX211" fmla="*/ 711199 w 885825"/>
              <a:gd name="connsiteY211" fmla="*/ 3967708 h 12192000"/>
              <a:gd name="connsiteX212" fmla="*/ 709612 w 885825"/>
              <a:gd name="connsiteY212" fmla="*/ 4035970 h 12192000"/>
              <a:gd name="connsiteX213" fmla="*/ 711199 w 885825"/>
              <a:gd name="connsiteY213" fmla="*/ 4104233 h 12192000"/>
              <a:gd name="connsiteX214" fmla="*/ 719137 w 885825"/>
              <a:gd name="connsiteY214" fmla="*/ 4164557 h 12192000"/>
              <a:gd name="connsiteX215" fmla="*/ 730249 w 885825"/>
              <a:gd name="connsiteY215" fmla="*/ 4216946 h 12192000"/>
              <a:gd name="connsiteX216" fmla="*/ 744537 w 885825"/>
              <a:gd name="connsiteY216" fmla="*/ 4262982 h 12192000"/>
              <a:gd name="connsiteX217" fmla="*/ 760412 w 885825"/>
              <a:gd name="connsiteY217" fmla="*/ 4304258 h 12192000"/>
              <a:gd name="connsiteX218" fmla="*/ 779462 w 885825"/>
              <a:gd name="connsiteY218" fmla="*/ 4340770 h 12192000"/>
              <a:gd name="connsiteX219" fmla="*/ 817562 w 885825"/>
              <a:gd name="connsiteY219" fmla="*/ 4416970 h 12192000"/>
              <a:gd name="connsiteX220" fmla="*/ 833437 w 885825"/>
              <a:gd name="connsiteY220" fmla="*/ 4453483 h 12192000"/>
              <a:gd name="connsiteX221" fmla="*/ 849312 w 885825"/>
              <a:gd name="connsiteY221" fmla="*/ 4494758 h 12192000"/>
              <a:gd name="connsiteX222" fmla="*/ 865187 w 885825"/>
              <a:gd name="connsiteY222" fmla="*/ 4540795 h 12192000"/>
              <a:gd name="connsiteX223" fmla="*/ 876299 w 885825"/>
              <a:gd name="connsiteY223" fmla="*/ 4593183 h 12192000"/>
              <a:gd name="connsiteX224" fmla="*/ 882649 w 885825"/>
              <a:gd name="connsiteY224" fmla="*/ 4653508 h 12192000"/>
              <a:gd name="connsiteX225" fmla="*/ 885824 w 885825"/>
              <a:gd name="connsiteY225" fmla="*/ 4721770 h 12192000"/>
              <a:gd name="connsiteX226" fmla="*/ 882649 w 885825"/>
              <a:gd name="connsiteY226" fmla="*/ 4790033 h 12192000"/>
              <a:gd name="connsiteX227" fmla="*/ 876299 w 885825"/>
              <a:gd name="connsiteY227" fmla="*/ 4850357 h 12192000"/>
              <a:gd name="connsiteX228" fmla="*/ 865187 w 885825"/>
              <a:gd name="connsiteY228" fmla="*/ 4902746 h 12192000"/>
              <a:gd name="connsiteX229" fmla="*/ 849312 w 885825"/>
              <a:gd name="connsiteY229" fmla="*/ 4948782 h 12192000"/>
              <a:gd name="connsiteX230" fmla="*/ 833437 w 885825"/>
              <a:gd name="connsiteY230" fmla="*/ 4990057 h 12192000"/>
              <a:gd name="connsiteX231" fmla="*/ 817562 w 885825"/>
              <a:gd name="connsiteY231" fmla="*/ 5026570 h 12192000"/>
              <a:gd name="connsiteX232" fmla="*/ 798512 w 885825"/>
              <a:gd name="connsiteY232" fmla="*/ 5064670 h 12192000"/>
              <a:gd name="connsiteX233" fmla="*/ 779462 w 885825"/>
              <a:gd name="connsiteY233" fmla="*/ 5102770 h 12192000"/>
              <a:gd name="connsiteX234" fmla="*/ 760412 w 885825"/>
              <a:gd name="connsiteY234" fmla="*/ 5139283 h 12192000"/>
              <a:gd name="connsiteX235" fmla="*/ 744537 w 885825"/>
              <a:gd name="connsiteY235" fmla="*/ 5180558 h 12192000"/>
              <a:gd name="connsiteX236" fmla="*/ 730249 w 885825"/>
              <a:gd name="connsiteY236" fmla="*/ 5226595 h 12192000"/>
              <a:gd name="connsiteX237" fmla="*/ 719137 w 885825"/>
              <a:gd name="connsiteY237" fmla="*/ 5278983 h 12192000"/>
              <a:gd name="connsiteX238" fmla="*/ 711199 w 885825"/>
              <a:gd name="connsiteY238" fmla="*/ 5339307 h 12192000"/>
              <a:gd name="connsiteX239" fmla="*/ 709612 w 885825"/>
              <a:gd name="connsiteY239" fmla="*/ 5407570 h 12192000"/>
              <a:gd name="connsiteX240" fmla="*/ 711199 w 885825"/>
              <a:gd name="connsiteY240" fmla="*/ 5475833 h 12192000"/>
              <a:gd name="connsiteX241" fmla="*/ 719137 w 885825"/>
              <a:gd name="connsiteY241" fmla="*/ 5536158 h 12192000"/>
              <a:gd name="connsiteX242" fmla="*/ 730249 w 885825"/>
              <a:gd name="connsiteY242" fmla="*/ 5588545 h 12192000"/>
              <a:gd name="connsiteX243" fmla="*/ 744537 w 885825"/>
              <a:gd name="connsiteY243" fmla="*/ 5634583 h 12192000"/>
              <a:gd name="connsiteX244" fmla="*/ 760412 w 885825"/>
              <a:gd name="connsiteY244" fmla="*/ 5675858 h 12192000"/>
              <a:gd name="connsiteX245" fmla="*/ 779462 w 885825"/>
              <a:gd name="connsiteY245" fmla="*/ 5712371 h 12192000"/>
              <a:gd name="connsiteX246" fmla="*/ 798512 w 885825"/>
              <a:gd name="connsiteY246" fmla="*/ 5750471 h 12192000"/>
              <a:gd name="connsiteX247" fmla="*/ 817562 w 885825"/>
              <a:gd name="connsiteY247" fmla="*/ 5788571 h 12192000"/>
              <a:gd name="connsiteX248" fmla="*/ 833437 w 885825"/>
              <a:gd name="connsiteY248" fmla="*/ 5825083 h 12192000"/>
              <a:gd name="connsiteX249" fmla="*/ 849312 w 885825"/>
              <a:gd name="connsiteY249" fmla="*/ 5866358 h 12192000"/>
              <a:gd name="connsiteX250" fmla="*/ 865187 w 885825"/>
              <a:gd name="connsiteY250" fmla="*/ 5912395 h 12192000"/>
              <a:gd name="connsiteX251" fmla="*/ 876299 w 885825"/>
              <a:gd name="connsiteY251" fmla="*/ 5964783 h 12192000"/>
              <a:gd name="connsiteX252" fmla="*/ 882649 w 885825"/>
              <a:gd name="connsiteY252" fmla="*/ 6025108 h 12192000"/>
              <a:gd name="connsiteX253" fmla="*/ 885824 w 885825"/>
              <a:gd name="connsiteY253" fmla="*/ 6093370 h 12192000"/>
              <a:gd name="connsiteX254" fmla="*/ 885703 w 885825"/>
              <a:gd name="connsiteY254" fmla="*/ 6095988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885825" h="12192000">
                <a:moveTo>
                  <a:pt x="885825" y="6098626"/>
                </a:moveTo>
                <a:lnTo>
                  <a:pt x="882650" y="6166889"/>
                </a:lnTo>
                <a:lnTo>
                  <a:pt x="876300" y="6227214"/>
                </a:lnTo>
                <a:lnTo>
                  <a:pt x="865188" y="6279601"/>
                </a:lnTo>
                <a:lnTo>
                  <a:pt x="849313" y="6325639"/>
                </a:lnTo>
                <a:lnTo>
                  <a:pt x="833438" y="6366914"/>
                </a:lnTo>
                <a:lnTo>
                  <a:pt x="817563" y="6403426"/>
                </a:lnTo>
                <a:lnTo>
                  <a:pt x="798513" y="6441526"/>
                </a:lnTo>
                <a:lnTo>
                  <a:pt x="779463" y="6479626"/>
                </a:lnTo>
                <a:lnTo>
                  <a:pt x="760413" y="6516139"/>
                </a:lnTo>
                <a:lnTo>
                  <a:pt x="744538" y="6557414"/>
                </a:lnTo>
                <a:lnTo>
                  <a:pt x="730250" y="6603451"/>
                </a:lnTo>
                <a:lnTo>
                  <a:pt x="719138" y="6655839"/>
                </a:lnTo>
                <a:lnTo>
                  <a:pt x="711200" y="6716164"/>
                </a:lnTo>
                <a:lnTo>
                  <a:pt x="709613" y="6784426"/>
                </a:lnTo>
                <a:lnTo>
                  <a:pt x="711200" y="6852689"/>
                </a:lnTo>
                <a:lnTo>
                  <a:pt x="719138" y="6913014"/>
                </a:lnTo>
                <a:lnTo>
                  <a:pt x="730250" y="6965401"/>
                </a:lnTo>
                <a:lnTo>
                  <a:pt x="744538" y="7011439"/>
                </a:lnTo>
                <a:lnTo>
                  <a:pt x="760413" y="7052714"/>
                </a:lnTo>
                <a:lnTo>
                  <a:pt x="779463" y="7089226"/>
                </a:lnTo>
                <a:lnTo>
                  <a:pt x="798513" y="7127326"/>
                </a:lnTo>
                <a:lnTo>
                  <a:pt x="817563" y="7165426"/>
                </a:lnTo>
                <a:lnTo>
                  <a:pt x="833438" y="7201939"/>
                </a:lnTo>
                <a:lnTo>
                  <a:pt x="849313" y="7243214"/>
                </a:lnTo>
                <a:lnTo>
                  <a:pt x="865188" y="7289251"/>
                </a:lnTo>
                <a:lnTo>
                  <a:pt x="876300" y="7341639"/>
                </a:lnTo>
                <a:lnTo>
                  <a:pt x="882650" y="7401964"/>
                </a:lnTo>
                <a:lnTo>
                  <a:pt x="885825" y="7470226"/>
                </a:lnTo>
                <a:lnTo>
                  <a:pt x="882650" y="7538489"/>
                </a:lnTo>
                <a:lnTo>
                  <a:pt x="876300" y="7598814"/>
                </a:lnTo>
                <a:lnTo>
                  <a:pt x="865188" y="7651201"/>
                </a:lnTo>
                <a:lnTo>
                  <a:pt x="849313" y="7697239"/>
                </a:lnTo>
                <a:lnTo>
                  <a:pt x="833438" y="7738514"/>
                </a:lnTo>
                <a:lnTo>
                  <a:pt x="817563" y="7775026"/>
                </a:lnTo>
                <a:lnTo>
                  <a:pt x="798513" y="7813126"/>
                </a:lnTo>
                <a:lnTo>
                  <a:pt x="779463" y="7851226"/>
                </a:lnTo>
                <a:lnTo>
                  <a:pt x="760413" y="7887739"/>
                </a:lnTo>
                <a:lnTo>
                  <a:pt x="744538" y="7929014"/>
                </a:lnTo>
                <a:lnTo>
                  <a:pt x="730250" y="7975051"/>
                </a:lnTo>
                <a:lnTo>
                  <a:pt x="719138" y="8027439"/>
                </a:lnTo>
                <a:lnTo>
                  <a:pt x="711200" y="8087764"/>
                </a:lnTo>
                <a:lnTo>
                  <a:pt x="709613" y="8156026"/>
                </a:lnTo>
                <a:lnTo>
                  <a:pt x="711200" y="8224289"/>
                </a:lnTo>
                <a:lnTo>
                  <a:pt x="719138" y="8284614"/>
                </a:lnTo>
                <a:lnTo>
                  <a:pt x="730250" y="8337001"/>
                </a:lnTo>
                <a:lnTo>
                  <a:pt x="744538" y="8383039"/>
                </a:lnTo>
                <a:lnTo>
                  <a:pt x="760413" y="8424314"/>
                </a:lnTo>
                <a:lnTo>
                  <a:pt x="779463" y="8460826"/>
                </a:lnTo>
                <a:lnTo>
                  <a:pt x="798513" y="8498926"/>
                </a:lnTo>
                <a:lnTo>
                  <a:pt x="817563" y="8537026"/>
                </a:lnTo>
                <a:lnTo>
                  <a:pt x="833438" y="8573540"/>
                </a:lnTo>
                <a:lnTo>
                  <a:pt x="849313" y="8614814"/>
                </a:lnTo>
                <a:lnTo>
                  <a:pt x="865188" y="8660852"/>
                </a:lnTo>
                <a:lnTo>
                  <a:pt x="876300" y="8713240"/>
                </a:lnTo>
                <a:lnTo>
                  <a:pt x="882650" y="8773564"/>
                </a:lnTo>
                <a:lnTo>
                  <a:pt x="885825" y="8840240"/>
                </a:lnTo>
                <a:lnTo>
                  <a:pt x="882650" y="8910090"/>
                </a:lnTo>
                <a:lnTo>
                  <a:pt x="876300" y="8970414"/>
                </a:lnTo>
                <a:lnTo>
                  <a:pt x="865188" y="9022802"/>
                </a:lnTo>
                <a:lnTo>
                  <a:pt x="849313" y="9068840"/>
                </a:lnTo>
                <a:lnTo>
                  <a:pt x="833438" y="9110114"/>
                </a:lnTo>
                <a:lnTo>
                  <a:pt x="817563" y="9146628"/>
                </a:lnTo>
                <a:lnTo>
                  <a:pt x="798513" y="9184728"/>
                </a:lnTo>
                <a:lnTo>
                  <a:pt x="779463" y="9222828"/>
                </a:lnTo>
                <a:lnTo>
                  <a:pt x="760413" y="9259340"/>
                </a:lnTo>
                <a:lnTo>
                  <a:pt x="744538" y="9300614"/>
                </a:lnTo>
                <a:lnTo>
                  <a:pt x="730250" y="9346652"/>
                </a:lnTo>
                <a:lnTo>
                  <a:pt x="719138" y="9399040"/>
                </a:lnTo>
                <a:lnTo>
                  <a:pt x="711200" y="9459364"/>
                </a:lnTo>
                <a:lnTo>
                  <a:pt x="709613" y="9527628"/>
                </a:lnTo>
                <a:lnTo>
                  <a:pt x="711200" y="9595890"/>
                </a:lnTo>
                <a:lnTo>
                  <a:pt x="719138" y="9656214"/>
                </a:lnTo>
                <a:lnTo>
                  <a:pt x="730250" y="9708602"/>
                </a:lnTo>
                <a:lnTo>
                  <a:pt x="744538" y="9754640"/>
                </a:lnTo>
                <a:lnTo>
                  <a:pt x="760413" y="9795914"/>
                </a:lnTo>
                <a:lnTo>
                  <a:pt x="779463" y="9832428"/>
                </a:lnTo>
                <a:lnTo>
                  <a:pt x="817563" y="9908628"/>
                </a:lnTo>
                <a:lnTo>
                  <a:pt x="833438" y="9945140"/>
                </a:lnTo>
                <a:lnTo>
                  <a:pt x="849313" y="9986414"/>
                </a:lnTo>
                <a:lnTo>
                  <a:pt x="865188" y="10032452"/>
                </a:lnTo>
                <a:lnTo>
                  <a:pt x="876300" y="10084840"/>
                </a:lnTo>
                <a:lnTo>
                  <a:pt x="882650" y="10145164"/>
                </a:lnTo>
                <a:lnTo>
                  <a:pt x="885825" y="10213428"/>
                </a:lnTo>
                <a:lnTo>
                  <a:pt x="882650" y="10281690"/>
                </a:lnTo>
                <a:lnTo>
                  <a:pt x="876300" y="10342014"/>
                </a:lnTo>
                <a:lnTo>
                  <a:pt x="865188" y="10394402"/>
                </a:lnTo>
                <a:lnTo>
                  <a:pt x="849313" y="10440440"/>
                </a:lnTo>
                <a:lnTo>
                  <a:pt x="833438" y="10481714"/>
                </a:lnTo>
                <a:lnTo>
                  <a:pt x="817563" y="10518228"/>
                </a:lnTo>
                <a:lnTo>
                  <a:pt x="798513" y="10556328"/>
                </a:lnTo>
                <a:lnTo>
                  <a:pt x="779463" y="10594428"/>
                </a:lnTo>
                <a:lnTo>
                  <a:pt x="760413" y="10630940"/>
                </a:lnTo>
                <a:lnTo>
                  <a:pt x="744538" y="10672214"/>
                </a:lnTo>
                <a:lnTo>
                  <a:pt x="730250" y="10718252"/>
                </a:lnTo>
                <a:lnTo>
                  <a:pt x="719138" y="10770640"/>
                </a:lnTo>
                <a:lnTo>
                  <a:pt x="711200" y="10830964"/>
                </a:lnTo>
                <a:lnTo>
                  <a:pt x="709613" y="10899228"/>
                </a:lnTo>
                <a:lnTo>
                  <a:pt x="711200" y="10967490"/>
                </a:lnTo>
                <a:lnTo>
                  <a:pt x="719138" y="11027814"/>
                </a:lnTo>
                <a:lnTo>
                  <a:pt x="730250" y="11080202"/>
                </a:lnTo>
                <a:lnTo>
                  <a:pt x="744538" y="11126240"/>
                </a:lnTo>
                <a:lnTo>
                  <a:pt x="760413" y="11167514"/>
                </a:lnTo>
                <a:lnTo>
                  <a:pt x="779463" y="11204028"/>
                </a:lnTo>
                <a:lnTo>
                  <a:pt x="798513" y="11242128"/>
                </a:lnTo>
                <a:lnTo>
                  <a:pt x="817563" y="11280228"/>
                </a:lnTo>
                <a:lnTo>
                  <a:pt x="833438" y="11316740"/>
                </a:lnTo>
                <a:lnTo>
                  <a:pt x="849313" y="11358014"/>
                </a:lnTo>
                <a:lnTo>
                  <a:pt x="865188" y="11404052"/>
                </a:lnTo>
                <a:lnTo>
                  <a:pt x="876300" y="11456440"/>
                </a:lnTo>
                <a:lnTo>
                  <a:pt x="882650" y="11516764"/>
                </a:lnTo>
                <a:lnTo>
                  <a:pt x="885825" y="11585028"/>
                </a:lnTo>
                <a:lnTo>
                  <a:pt x="882650" y="11653290"/>
                </a:lnTo>
                <a:lnTo>
                  <a:pt x="876300" y="11713614"/>
                </a:lnTo>
                <a:lnTo>
                  <a:pt x="865188" y="11766002"/>
                </a:lnTo>
                <a:lnTo>
                  <a:pt x="849313" y="11812040"/>
                </a:lnTo>
                <a:lnTo>
                  <a:pt x="833438" y="11853314"/>
                </a:lnTo>
                <a:lnTo>
                  <a:pt x="817563" y="11889828"/>
                </a:lnTo>
                <a:lnTo>
                  <a:pt x="798513" y="11927928"/>
                </a:lnTo>
                <a:lnTo>
                  <a:pt x="779463" y="11966028"/>
                </a:lnTo>
                <a:lnTo>
                  <a:pt x="760413" y="12002540"/>
                </a:lnTo>
                <a:lnTo>
                  <a:pt x="744538" y="12043814"/>
                </a:lnTo>
                <a:lnTo>
                  <a:pt x="730250" y="12089852"/>
                </a:lnTo>
                <a:lnTo>
                  <a:pt x="719138" y="12142240"/>
                </a:lnTo>
                <a:lnTo>
                  <a:pt x="712590" y="12192000"/>
                </a:lnTo>
                <a:lnTo>
                  <a:pt x="0" y="12192000"/>
                </a:lnTo>
                <a:lnTo>
                  <a:pt x="0" y="6779170"/>
                </a:lnTo>
                <a:lnTo>
                  <a:pt x="0" y="6779170"/>
                </a:lnTo>
                <a:lnTo>
                  <a:pt x="0" y="0"/>
                </a:lnTo>
                <a:lnTo>
                  <a:pt x="712590" y="0"/>
                </a:lnTo>
                <a:lnTo>
                  <a:pt x="719137" y="49758"/>
                </a:lnTo>
                <a:lnTo>
                  <a:pt x="730249" y="102145"/>
                </a:lnTo>
                <a:lnTo>
                  <a:pt x="744537" y="148183"/>
                </a:lnTo>
                <a:lnTo>
                  <a:pt x="760412" y="189458"/>
                </a:lnTo>
                <a:lnTo>
                  <a:pt x="779462" y="225970"/>
                </a:lnTo>
                <a:lnTo>
                  <a:pt x="798512" y="264070"/>
                </a:lnTo>
                <a:lnTo>
                  <a:pt x="817562" y="302170"/>
                </a:lnTo>
                <a:lnTo>
                  <a:pt x="833437" y="338683"/>
                </a:lnTo>
                <a:lnTo>
                  <a:pt x="849312" y="379958"/>
                </a:lnTo>
                <a:lnTo>
                  <a:pt x="865187" y="425995"/>
                </a:lnTo>
                <a:lnTo>
                  <a:pt x="876299" y="478383"/>
                </a:lnTo>
                <a:lnTo>
                  <a:pt x="882649" y="538708"/>
                </a:lnTo>
                <a:lnTo>
                  <a:pt x="885824" y="606970"/>
                </a:lnTo>
                <a:lnTo>
                  <a:pt x="882649" y="675233"/>
                </a:lnTo>
                <a:lnTo>
                  <a:pt x="876299" y="735558"/>
                </a:lnTo>
                <a:lnTo>
                  <a:pt x="865187" y="787945"/>
                </a:lnTo>
                <a:lnTo>
                  <a:pt x="849312" y="833983"/>
                </a:lnTo>
                <a:lnTo>
                  <a:pt x="833437" y="875258"/>
                </a:lnTo>
                <a:lnTo>
                  <a:pt x="817562" y="911770"/>
                </a:lnTo>
                <a:lnTo>
                  <a:pt x="798512" y="949870"/>
                </a:lnTo>
                <a:lnTo>
                  <a:pt x="779462" y="987970"/>
                </a:lnTo>
                <a:lnTo>
                  <a:pt x="760412" y="1024483"/>
                </a:lnTo>
                <a:lnTo>
                  <a:pt x="744537" y="1065758"/>
                </a:lnTo>
                <a:lnTo>
                  <a:pt x="730249" y="1111795"/>
                </a:lnTo>
                <a:lnTo>
                  <a:pt x="719137" y="1164183"/>
                </a:lnTo>
                <a:lnTo>
                  <a:pt x="711199" y="1224508"/>
                </a:lnTo>
                <a:lnTo>
                  <a:pt x="709612" y="1292770"/>
                </a:lnTo>
                <a:lnTo>
                  <a:pt x="711199" y="1361033"/>
                </a:lnTo>
                <a:lnTo>
                  <a:pt x="719137" y="1421358"/>
                </a:lnTo>
                <a:lnTo>
                  <a:pt x="730249" y="1473745"/>
                </a:lnTo>
                <a:lnTo>
                  <a:pt x="744537" y="1519783"/>
                </a:lnTo>
                <a:lnTo>
                  <a:pt x="760412" y="1561058"/>
                </a:lnTo>
                <a:lnTo>
                  <a:pt x="779462" y="1597570"/>
                </a:lnTo>
                <a:lnTo>
                  <a:pt x="798512" y="1635670"/>
                </a:lnTo>
                <a:lnTo>
                  <a:pt x="817562" y="1673770"/>
                </a:lnTo>
                <a:lnTo>
                  <a:pt x="833437" y="1710283"/>
                </a:lnTo>
                <a:lnTo>
                  <a:pt x="849312" y="1751558"/>
                </a:lnTo>
                <a:lnTo>
                  <a:pt x="865187" y="1797595"/>
                </a:lnTo>
                <a:lnTo>
                  <a:pt x="876299" y="1849983"/>
                </a:lnTo>
                <a:lnTo>
                  <a:pt x="882649" y="1910308"/>
                </a:lnTo>
                <a:lnTo>
                  <a:pt x="885824" y="1978570"/>
                </a:lnTo>
                <a:lnTo>
                  <a:pt x="882649" y="2046833"/>
                </a:lnTo>
                <a:lnTo>
                  <a:pt x="876299" y="2107158"/>
                </a:lnTo>
                <a:lnTo>
                  <a:pt x="865187" y="2159545"/>
                </a:lnTo>
                <a:lnTo>
                  <a:pt x="849312" y="2205583"/>
                </a:lnTo>
                <a:lnTo>
                  <a:pt x="833437" y="2246858"/>
                </a:lnTo>
                <a:lnTo>
                  <a:pt x="817562" y="2283370"/>
                </a:lnTo>
                <a:lnTo>
                  <a:pt x="798512" y="2321470"/>
                </a:lnTo>
                <a:lnTo>
                  <a:pt x="779462" y="2359570"/>
                </a:lnTo>
                <a:lnTo>
                  <a:pt x="760412" y="2396083"/>
                </a:lnTo>
                <a:lnTo>
                  <a:pt x="744537" y="2437358"/>
                </a:lnTo>
                <a:lnTo>
                  <a:pt x="730249" y="2483395"/>
                </a:lnTo>
                <a:lnTo>
                  <a:pt x="719137" y="2535782"/>
                </a:lnTo>
                <a:lnTo>
                  <a:pt x="711199" y="2596108"/>
                </a:lnTo>
                <a:lnTo>
                  <a:pt x="709612" y="2664370"/>
                </a:lnTo>
                <a:lnTo>
                  <a:pt x="711199" y="2732633"/>
                </a:lnTo>
                <a:lnTo>
                  <a:pt x="719137" y="2792958"/>
                </a:lnTo>
                <a:lnTo>
                  <a:pt x="730249" y="2845345"/>
                </a:lnTo>
                <a:lnTo>
                  <a:pt x="744537" y="2891383"/>
                </a:lnTo>
                <a:lnTo>
                  <a:pt x="760412" y="2932658"/>
                </a:lnTo>
                <a:lnTo>
                  <a:pt x="779462" y="2969170"/>
                </a:lnTo>
                <a:lnTo>
                  <a:pt x="798512" y="3007270"/>
                </a:lnTo>
                <a:lnTo>
                  <a:pt x="817562" y="3045370"/>
                </a:lnTo>
                <a:lnTo>
                  <a:pt x="833437" y="3081883"/>
                </a:lnTo>
                <a:lnTo>
                  <a:pt x="849312" y="3123158"/>
                </a:lnTo>
                <a:lnTo>
                  <a:pt x="865187" y="3169195"/>
                </a:lnTo>
                <a:lnTo>
                  <a:pt x="876299" y="3221583"/>
                </a:lnTo>
                <a:lnTo>
                  <a:pt x="882649" y="3281908"/>
                </a:lnTo>
                <a:lnTo>
                  <a:pt x="885824" y="3348582"/>
                </a:lnTo>
                <a:lnTo>
                  <a:pt x="882649" y="3418433"/>
                </a:lnTo>
                <a:lnTo>
                  <a:pt x="876299" y="3478758"/>
                </a:lnTo>
                <a:lnTo>
                  <a:pt x="865187" y="3531145"/>
                </a:lnTo>
                <a:lnTo>
                  <a:pt x="849312" y="3577183"/>
                </a:lnTo>
                <a:lnTo>
                  <a:pt x="833437" y="3618458"/>
                </a:lnTo>
                <a:lnTo>
                  <a:pt x="817562" y="3654970"/>
                </a:lnTo>
                <a:lnTo>
                  <a:pt x="798512" y="3693070"/>
                </a:lnTo>
                <a:lnTo>
                  <a:pt x="779462" y="3731170"/>
                </a:lnTo>
                <a:lnTo>
                  <a:pt x="760412" y="3767683"/>
                </a:lnTo>
                <a:lnTo>
                  <a:pt x="744537" y="3808958"/>
                </a:lnTo>
                <a:lnTo>
                  <a:pt x="730249" y="3854995"/>
                </a:lnTo>
                <a:lnTo>
                  <a:pt x="719137" y="3907383"/>
                </a:lnTo>
                <a:lnTo>
                  <a:pt x="711199" y="3967708"/>
                </a:lnTo>
                <a:lnTo>
                  <a:pt x="709612" y="4035970"/>
                </a:lnTo>
                <a:lnTo>
                  <a:pt x="711199" y="4104233"/>
                </a:lnTo>
                <a:lnTo>
                  <a:pt x="719137" y="4164557"/>
                </a:lnTo>
                <a:lnTo>
                  <a:pt x="730249" y="4216946"/>
                </a:lnTo>
                <a:lnTo>
                  <a:pt x="744537" y="4262982"/>
                </a:lnTo>
                <a:lnTo>
                  <a:pt x="760412" y="4304258"/>
                </a:lnTo>
                <a:lnTo>
                  <a:pt x="779462" y="4340770"/>
                </a:lnTo>
                <a:lnTo>
                  <a:pt x="817562" y="4416970"/>
                </a:lnTo>
                <a:lnTo>
                  <a:pt x="833437" y="4453483"/>
                </a:lnTo>
                <a:lnTo>
                  <a:pt x="849312" y="4494758"/>
                </a:lnTo>
                <a:lnTo>
                  <a:pt x="865187" y="4540795"/>
                </a:lnTo>
                <a:lnTo>
                  <a:pt x="876299" y="4593183"/>
                </a:lnTo>
                <a:lnTo>
                  <a:pt x="882649" y="4653508"/>
                </a:lnTo>
                <a:lnTo>
                  <a:pt x="885824" y="4721770"/>
                </a:lnTo>
                <a:lnTo>
                  <a:pt x="882649" y="4790033"/>
                </a:lnTo>
                <a:lnTo>
                  <a:pt x="876299" y="4850357"/>
                </a:lnTo>
                <a:lnTo>
                  <a:pt x="865187" y="4902746"/>
                </a:lnTo>
                <a:lnTo>
                  <a:pt x="849312" y="4948782"/>
                </a:lnTo>
                <a:lnTo>
                  <a:pt x="833437" y="4990057"/>
                </a:lnTo>
                <a:lnTo>
                  <a:pt x="817562" y="5026570"/>
                </a:lnTo>
                <a:lnTo>
                  <a:pt x="798512" y="5064670"/>
                </a:lnTo>
                <a:lnTo>
                  <a:pt x="779462" y="5102770"/>
                </a:lnTo>
                <a:lnTo>
                  <a:pt x="760412" y="5139283"/>
                </a:lnTo>
                <a:lnTo>
                  <a:pt x="744537" y="5180558"/>
                </a:lnTo>
                <a:lnTo>
                  <a:pt x="730249" y="5226595"/>
                </a:lnTo>
                <a:lnTo>
                  <a:pt x="719137" y="5278983"/>
                </a:lnTo>
                <a:lnTo>
                  <a:pt x="711199" y="5339307"/>
                </a:lnTo>
                <a:lnTo>
                  <a:pt x="709612" y="5407570"/>
                </a:lnTo>
                <a:lnTo>
                  <a:pt x="711199" y="5475833"/>
                </a:lnTo>
                <a:lnTo>
                  <a:pt x="719137" y="5536158"/>
                </a:lnTo>
                <a:lnTo>
                  <a:pt x="730249" y="5588545"/>
                </a:lnTo>
                <a:lnTo>
                  <a:pt x="744537" y="5634583"/>
                </a:lnTo>
                <a:lnTo>
                  <a:pt x="760412" y="5675858"/>
                </a:lnTo>
                <a:lnTo>
                  <a:pt x="779462" y="5712371"/>
                </a:lnTo>
                <a:lnTo>
                  <a:pt x="798512" y="5750471"/>
                </a:lnTo>
                <a:lnTo>
                  <a:pt x="817562" y="5788571"/>
                </a:lnTo>
                <a:lnTo>
                  <a:pt x="833437" y="5825083"/>
                </a:lnTo>
                <a:lnTo>
                  <a:pt x="849312" y="5866358"/>
                </a:lnTo>
                <a:lnTo>
                  <a:pt x="865187" y="5912395"/>
                </a:lnTo>
                <a:lnTo>
                  <a:pt x="876299" y="5964783"/>
                </a:lnTo>
                <a:lnTo>
                  <a:pt x="882649" y="6025108"/>
                </a:lnTo>
                <a:lnTo>
                  <a:pt x="885824" y="6093370"/>
                </a:lnTo>
                <a:lnTo>
                  <a:pt x="885703" y="6095988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1D6320-08BF-04A5-D3DA-BFBB16CCB2CE}"/>
              </a:ext>
            </a:extLst>
          </p:cNvPr>
          <p:cNvSpPr txBox="1"/>
          <p:nvPr/>
        </p:nvSpPr>
        <p:spPr>
          <a:xfrm>
            <a:off x="3655740" y="1601091"/>
            <a:ext cx="4434468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A" sz="2800">
                <a:solidFill>
                  <a:srgbClr val="191B0E"/>
                </a:solidFill>
                <a:latin typeface="Franklin Gothic Book"/>
              </a:rPr>
              <a:t>Quelle stratégie aimeriez-vous intégrer à votre pratique cette année?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7068090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010F7-CC58-44CE-8B21-829385BC758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597429" y="1345969"/>
            <a:ext cx="9601200" cy="1485900"/>
          </a:xfrm>
        </p:spPr>
        <p:txBody>
          <a:bodyPr anchor="b">
            <a:normAutofit fontScale="90000"/>
          </a:bodyPr>
          <a:lstStyle/>
          <a:p>
            <a:pPr algn="ctr"/>
            <a:r>
              <a:rPr lang="fr-CA">
                <a:solidFill>
                  <a:schemeClr val="accent1">
                    <a:lumMod val="50000"/>
                  </a:schemeClr>
                </a:solidFill>
              </a:rPr>
              <a:t>Questions ?</a:t>
            </a:r>
            <a:br>
              <a:rPr lang="fr-CA"/>
            </a:br>
            <a:br>
              <a:rPr lang="fr-CA"/>
            </a:br>
            <a:r>
              <a:rPr lang="fr-CA" sz="5400" b="1" cap="none" spc="0">
                <a:solidFill>
                  <a:srgbClr val="046370"/>
                </a:solidFill>
                <a:latin typeface="Calibri Light" panose="020F0302020204030204"/>
              </a:rPr>
              <a:t>Merci pour votre participation!</a:t>
            </a:r>
            <a:br>
              <a:rPr lang="fr-CA"/>
            </a:br>
            <a:endParaRPr lang="en-US"/>
          </a:p>
        </p:txBody>
      </p:sp>
      <p:pic>
        <p:nvPicPr>
          <p:cNvPr id="7" name="Espace réservé du contenu 6" descr="Vue arrière d’un étudiant levant la main en classe">
            <a:extLst>
              <a:ext uri="{FF2B5EF4-FFF2-40B4-BE49-F238E27FC236}">
                <a16:creationId xmlns:a16="http://schemas.microsoft.com/office/drawing/2014/main" id="{B86DF15D-590C-43BF-9BA2-EBE715FBF8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945" y="2301240"/>
            <a:ext cx="6610350" cy="4406900"/>
          </a:xfrm>
        </p:spPr>
      </p:pic>
    </p:spTree>
    <p:extLst>
      <p:ext uri="{BB962C8B-B14F-4D97-AF65-F5344CB8AC3E}">
        <p14:creationId xmlns:p14="http://schemas.microsoft.com/office/powerpoint/2010/main" val="147705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972D1E-4619-496E-8A90-1904C12F5788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251679" y="645107"/>
            <a:ext cx="3384329" cy="1640894"/>
          </a:xfrm>
        </p:spPr>
        <p:txBody>
          <a:bodyPr anchor="t">
            <a:normAutofit/>
          </a:bodyPr>
          <a:lstStyle/>
          <a:p>
            <a:r>
              <a:rPr lang="fr-CA" sz="3700">
                <a:latin typeface="+mn-lt"/>
              </a:rPr>
              <a:t>Ordre du jour de la session</a:t>
            </a:r>
            <a:endParaRPr lang="en-CA" sz="3700">
              <a:latin typeface="+mn-lt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8CC68D-3221-4C30-9254-8D9F3B5F7823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251679" y="2286001"/>
            <a:ext cx="3384330" cy="3940844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fr-CA"/>
              <a:t>Bienvenue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fr-CA"/>
              <a:t>Une mise en scène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fr-CA"/>
              <a:t>Besoins des élèves en actualisation linguistique et facteurs qui influencent l’apprentissage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fr-CA"/>
              <a:t>CECR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fr-CA"/>
              <a:t>Outils et stratégies</a:t>
            </a:r>
          </a:p>
          <a:p>
            <a:pPr>
              <a:buFont typeface="Courier New" panose="02070309020205020404" pitchFamily="49" charset="0"/>
              <a:buChar char="o"/>
            </a:pPr>
            <a:endParaRPr lang="fr-CA"/>
          </a:p>
          <a:p>
            <a:pPr>
              <a:buFont typeface="Courier New" panose="02070309020205020404" pitchFamily="49" charset="0"/>
              <a:buChar char="o"/>
            </a:pPr>
            <a:endParaRPr lang="en-CA"/>
          </a:p>
          <a:p>
            <a:pPr>
              <a:buFont typeface="Courier New" panose="02070309020205020404" pitchFamily="49" charset="0"/>
              <a:buChar char="o"/>
            </a:pPr>
            <a:endParaRPr lang="en-CA"/>
          </a:p>
          <a:p>
            <a:pPr marL="0" indent="0">
              <a:buNone/>
            </a:pPr>
            <a:endParaRPr lang="en-CA"/>
          </a:p>
        </p:txBody>
      </p:sp>
      <p:pic>
        <p:nvPicPr>
          <p:cNvPr id="6" name="Image 5" descr="Cercle de visages d’enfants souriant avec les têtes ensemble regardant vers le bas">
            <a:extLst>
              <a:ext uri="{FF2B5EF4-FFF2-40B4-BE49-F238E27FC236}">
                <a16:creationId xmlns:a16="http://schemas.microsoft.com/office/drawing/2014/main" id="{52A10BB1-7B08-4DAE-B0C4-084AFE22AFA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4" r="18604" b="-2"/>
          <a:stretch/>
        </p:blipFill>
        <p:spPr>
          <a:xfrm>
            <a:off x="5279472" y="645107"/>
            <a:ext cx="5995465" cy="559404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A777AD4-4090-4E92-9D39-96ACDCCA4E1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930210" y="6186546"/>
            <a:ext cx="1493693" cy="51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50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42EE89-46A6-4616-987D-6468BC707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3" descr="Thought bubble outline">
            <a:extLst>
              <a:ext uri="{FF2B5EF4-FFF2-40B4-BE49-F238E27FC236}">
                <a16:creationId xmlns:a16="http://schemas.microsoft.com/office/drawing/2014/main" id="{56E03FA8-356E-3B2C-2657-06802AA39D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4762" y="-486920"/>
            <a:ext cx="7176425" cy="7176425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5A29992-9794-4D64-AB37-EA803ED6CE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5653089" y="319086"/>
            <a:ext cx="885825" cy="12192000"/>
          </a:xfrm>
          <a:custGeom>
            <a:avLst/>
            <a:gdLst>
              <a:gd name="connsiteX0" fmla="*/ 885825 w 885825"/>
              <a:gd name="connsiteY0" fmla="*/ 6098626 h 12192000"/>
              <a:gd name="connsiteX1" fmla="*/ 882650 w 885825"/>
              <a:gd name="connsiteY1" fmla="*/ 6166889 h 12192000"/>
              <a:gd name="connsiteX2" fmla="*/ 876300 w 885825"/>
              <a:gd name="connsiteY2" fmla="*/ 6227214 h 12192000"/>
              <a:gd name="connsiteX3" fmla="*/ 865188 w 885825"/>
              <a:gd name="connsiteY3" fmla="*/ 6279601 h 12192000"/>
              <a:gd name="connsiteX4" fmla="*/ 849313 w 885825"/>
              <a:gd name="connsiteY4" fmla="*/ 6325639 h 12192000"/>
              <a:gd name="connsiteX5" fmla="*/ 833438 w 885825"/>
              <a:gd name="connsiteY5" fmla="*/ 6366914 h 12192000"/>
              <a:gd name="connsiteX6" fmla="*/ 817563 w 885825"/>
              <a:gd name="connsiteY6" fmla="*/ 6403426 h 12192000"/>
              <a:gd name="connsiteX7" fmla="*/ 798513 w 885825"/>
              <a:gd name="connsiteY7" fmla="*/ 6441526 h 12192000"/>
              <a:gd name="connsiteX8" fmla="*/ 779463 w 885825"/>
              <a:gd name="connsiteY8" fmla="*/ 6479626 h 12192000"/>
              <a:gd name="connsiteX9" fmla="*/ 760413 w 885825"/>
              <a:gd name="connsiteY9" fmla="*/ 6516139 h 12192000"/>
              <a:gd name="connsiteX10" fmla="*/ 744538 w 885825"/>
              <a:gd name="connsiteY10" fmla="*/ 6557414 h 12192000"/>
              <a:gd name="connsiteX11" fmla="*/ 730250 w 885825"/>
              <a:gd name="connsiteY11" fmla="*/ 6603451 h 12192000"/>
              <a:gd name="connsiteX12" fmla="*/ 719138 w 885825"/>
              <a:gd name="connsiteY12" fmla="*/ 6655839 h 12192000"/>
              <a:gd name="connsiteX13" fmla="*/ 711200 w 885825"/>
              <a:gd name="connsiteY13" fmla="*/ 6716164 h 12192000"/>
              <a:gd name="connsiteX14" fmla="*/ 709613 w 885825"/>
              <a:gd name="connsiteY14" fmla="*/ 6784426 h 12192000"/>
              <a:gd name="connsiteX15" fmla="*/ 711200 w 885825"/>
              <a:gd name="connsiteY15" fmla="*/ 6852689 h 12192000"/>
              <a:gd name="connsiteX16" fmla="*/ 719138 w 885825"/>
              <a:gd name="connsiteY16" fmla="*/ 6913014 h 12192000"/>
              <a:gd name="connsiteX17" fmla="*/ 730250 w 885825"/>
              <a:gd name="connsiteY17" fmla="*/ 6965401 h 12192000"/>
              <a:gd name="connsiteX18" fmla="*/ 744538 w 885825"/>
              <a:gd name="connsiteY18" fmla="*/ 7011439 h 12192000"/>
              <a:gd name="connsiteX19" fmla="*/ 760413 w 885825"/>
              <a:gd name="connsiteY19" fmla="*/ 7052714 h 12192000"/>
              <a:gd name="connsiteX20" fmla="*/ 779463 w 885825"/>
              <a:gd name="connsiteY20" fmla="*/ 7089226 h 12192000"/>
              <a:gd name="connsiteX21" fmla="*/ 798513 w 885825"/>
              <a:gd name="connsiteY21" fmla="*/ 7127326 h 12192000"/>
              <a:gd name="connsiteX22" fmla="*/ 817563 w 885825"/>
              <a:gd name="connsiteY22" fmla="*/ 7165426 h 12192000"/>
              <a:gd name="connsiteX23" fmla="*/ 833438 w 885825"/>
              <a:gd name="connsiteY23" fmla="*/ 7201939 h 12192000"/>
              <a:gd name="connsiteX24" fmla="*/ 849313 w 885825"/>
              <a:gd name="connsiteY24" fmla="*/ 7243214 h 12192000"/>
              <a:gd name="connsiteX25" fmla="*/ 865188 w 885825"/>
              <a:gd name="connsiteY25" fmla="*/ 7289251 h 12192000"/>
              <a:gd name="connsiteX26" fmla="*/ 876300 w 885825"/>
              <a:gd name="connsiteY26" fmla="*/ 7341639 h 12192000"/>
              <a:gd name="connsiteX27" fmla="*/ 882650 w 885825"/>
              <a:gd name="connsiteY27" fmla="*/ 7401964 h 12192000"/>
              <a:gd name="connsiteX28" fmla="*/ 885825 w 885825"/>
              <a:gd name="connsiteY28" fmla="*/ 7470226 h 12192000"/>
              <a:gd name="connsiteX29" fmla="*/ 882650 w 885825"/>
              <a:gd name="connsiteY29" fmla="*/ 7538489 h 12192000"/>
              <a:gd name="connsiteX30" fmla="*/ 876300 w 885825"/>
              <a:gd name="connsiteY30" fmla="*/ 7598814 h 12192000"/>
              <a:gd name="connsiteX31" fmla="*/ 865188 w 885825"/>
              <a:gd name="connsiteY31" fmla="*/ 7651201 h 12192000"/>
              <a:gd name="connsiteX32" fmla="*/ 849313 w 885825"/>
              <a:gd name="connsiteY32" fmla="*/ 7697239 h 12192000"/>
              <a:gd name="connsiteX33" fmla="*/ 833438 w 885825"/>
              <a:gd name="connsiteY33" fmla="*/ 7738514 h 12192000"/>
              <a:gd name="connsiteX34" fmla="*/ 817563 w 885825"/>
              <a:gd name="connsiteY34" fmla="*/ 7775026 h 12192000"/>
              <a:gd name="connsiteX35" fmla="*/ 798513 w 885825"/>
              <a:gd name="connsiteY35" fmla="*/ 7813126 h 12192000"/>
              <a:gd name="connsiteX36" fmla="*/ 779463 w 885825"/>
              <a:gd name="connsiteY36" fmla="*/ 7851226 h 12192000"/>
              <a:gd name="connsiteX37" fmla="*/ 760413 w 885825"/>
              <a:gd name="connsiteY37" fmla="*/ 7887739 h 12192000"/>
              <a:gd name="connsiteX38" fmla="*/ 744538 w 885825"/>
              <a:gd name="connsiteY38" fmla="*/ 7929014 h 12192000"/>
              <a:gd name="connsiteX39" fmla="*/ 730250 w 885825"/>
              <a:gd name="connsiteY39" fmla="*/ 7975051 h 12192000"/>
              <a:gd name="connsiteX40" fmla="*/ 719138 w 885825"/>
              <a:gd name="connsiteY40" fmla="*/ 8027439 h 12192000"/>
              <a:gd name="connsiteX41" fmla="*/ 711200 w 885825"/>
              <a:gd name="connsiteY41" fmla="*/ 8087764 h 12192000"/>
              <a:gd name="connsiteX42" fmla="*/ 709613 w 885825"/>
              <a:gd name="connsiteY42" fmla="*/ 8156026 h 12192000"/>
              <a:gd name="connsiteX43" fmla="*/ 711200 w 885825"/>
              <a:gd name="connsiteY43" fmla="*/ 8224289 h 12192000"/>
              <a:gd name="connsiteX44" fmla="*/ 719138 w 885825"/>
              <a:gd name="connsiteY44" fmla="*/ 8284614 h 12192000"/>
              <a:gd name="connsiteX45" fmla="*/ 730250 w 885825"/>
              <a:gd name="connsiteY45" fmla="*/ 8337001 h 12192000"/>
              <a:gd name="connsiteX46" fmla="*/ 744538 w 885825"/>
              <a:gd name="connsiteY46" fmla="*/ 8383039 h 12192000"/>
              <a:gd name="connsiteX47" fmla="*/ 760413 w 885825"/>
              <a:gd name="connsiteY47" fmla="*/ 8424314 h 12192000"/>
              <a:gd name="connsiteX48" fmla="*/ 779463 w 885825"/>
              <a:gd name="connsiteY48" fmla="*/ 8460826 h 12192000"/>
              <a:gd name="connsiteX49" fmla="*/ 798513 w 885825"/>
              <a:gd name="connsiteY49" fmla="*/ 8498926 h 12192000"/>
              <a:gd name="connsiteX50" fmla="*/ 817563 w 885825"/>
              <a:gd name="connsiteY50" fmla="*/ 8537026 h 12192000"/>
              <a:gd name="connsiteX51" fmla="*/ 833438 w 885825"/>
              <a:gd name="connsiteY51" fmla="*/ 8573540 h 12192000"/>
              <a:gd name="connsiteX52" fmla="*/ 849313 w 885825"/>
              <a:gd name="connsiteY52" fmla="*/ 8614814 h 12192000"/>
              <a:gd name="connsiteX53" fmla="*/ 865188 w 885825"/>
              <a:gd name="connsiteY53" fmla="*/ 8660852 h 12192000"/>
              <a:gd name="connsiteX54" fmla="*/ 876300 w 885825"/>
              <a:gd name="connsiteY54" fmla="*/ 8713240 h 12192000"/>
              <a:gd name="connsiteX55" fmla="*/ 882650 w 885825"/>
              <a:gd name="connsiteY55" fmla="*/ 8773564 h 12192000"/>
              <a:gd name="connsiteX56" fmla="*/ 885825 w 885825"/>
              <a:gd name="connsiteY56" fmla="*/ 8840240 h 12192000"/>
              <a:gd name="connsiteX57" fmla="*/ 882650 w 885825"/>
              <a:gd name="connsiteY57" fmla="*/ 8910090 h 12192000"/>
              <a:gd name="connsiteX58" fmla="*/ 876300 w 885825"/>
              <a:gd name="connsiteY58" fmla="*/ 8970414 h 12192000"/>
              <a:gd name="connsiteX59" fmla="*/ 865188 w 885825"/>
              <a:gd name="connsiteY59" fmla="*/ 9022802 h 12192000"/>
              <a:gd name="connsiteX60" fmla="*/ 849313 w 885825"/>
              <a:gd name="connsiteY60" fmla="*/ 9068840 h 12192000"/>
              <a:gd name="connsiteX61" fmla="*/ 833438 w 885825"/>
              <a:gd name="connsiteY61" fmla="*/ 9110114 h 12192000"/>
              <a:gd name="connsiteX62" fmla="*/ 817563 w 885825"/>
              <a:gd name="connsiteY62" fmla="*/ 9146628 h 12192000"/>
              <a:gd name="connsiteX63" fmla="*/ 798513 w 885825"/>
              <a:gd name="connsiteY63" fmla="*/ 9184728 h 12192000"/>
              <a:gd name="connsiteX64" fmla="*/ 779463 w 885825"/>
              <a:gd name="connsiteY64" fmla="*/ 9222828 h 12192000"/>
              <a:gd name="connsiteX65" fmla="*/ 760413 w 885825"/>
              <a:gd name="connsiteY65" fmla="*/ 9259340 h 12192000"/>
              <a:gd name="connsiteX66" fmla="*/ 744538 w 885825"/>
              <a:gd name="connsiteY66" fmla="*/ 9300614 h 12192000"/>
              <a:gd name="connsiteX67" fmla="*/ 730250 w 885825"/>
              <a:gd name="connsiteY67" fmla="*/ 9346652 h 12192000"/>
              <a:gd name="connsiteX68" fmla="*/ 719138 w 885825"/>
              <a:gd name="connsiteY68" fmla="*/ 9399040 h 12192000"/>
              <a:gd name="connsiteX69" fmla="*/ 711200 w 885825"/>
              <a:gd name="connsiteY69" fmla="*/ 9459364 h 12192000"/>
              <a:gd name="connsiteX70" fmla="*/ 709613 w 885825"/>
              <a:gd name="connsiteY70" fmla="*/ 9527628 h 12192000"/>
              <a:gd name="connsiteX71" fmla="*/ 711200 w 885825"/>
              <a:gd name="connsiteY71" fmla="*/ 9595890 h 12192000"/>
              <a:gd name="connsiteX72" fmla="*/ 719138 w 885825"/>
              <a:gd name="connsiteY72" fmla="*/ 9656214 h 12192000"/>
              <a:gd name="connsiteX73" fmla="*/ 730250 w 885825"/>
              <a:gd name="connsiteY73" fmla="*/ 9708602 h 12192000"/>
              <a:gd name="connsiteX74" fmla="*/ 744538 w 885825"/>
              <a:gd name="connsiteY74" fmla="*/ 9754640 h 12192000"/>
              <a:gd name="connsiteX75" fmla="*/ 760413 w 885825"/>
              <a:gd name="connsiteY75" fmla="*/ 9795914 h 12192000"/>
              <a:gd name="connsiteX76" fmla="*/ 779463 w 885825"/>
              <a:gd name="connsiteY76" fmla="*/ 9832428 h 12192000"/>
              <a:gd name="connsiteX77" fmla="*/ 817563 w 885825"/>
              <a:gd name="connsiteY77" fmla="*/ 9908628 h 12192000"/>
              <a:gd name="connsiteX78" fmla="*/ 833438 w 885825"/>
              <a:gd name="connsiteY78" fmla="*/ 9945140 h 12192000"/>
              <a:gd name="connsiteX79" fmla="*/ 849313 w 885825"/>
              <a:gd name="connsiteY79" fmla="*/ 9986414 h 12192000"/>
              <a:gd name="connsiteX80" fmla="*/ 865188 w 885825"/>
              <a:gd name="connsiteY80" fmla="*/ 10032452 h 12192000"/>
              <a:gd name="connsiteX81" fmla="*/ 876300 w 885825"/>
              <a:gd name="connsiteY81" fmla="*/ 10084840 h 12192000"/>
              <a:gd name="connsiteX82" fmla="*/ 882650 w 885825"/>
              <a:gd name="connsiteY82" fmla="*/ 10145164 h 12192000"/>
              <a:gd name="connsiteX83" fmla="*/ 885825 w 885825"/>
              <a:gd name="connsiteY83" fmla="*/ 10213428 h 12192000"/>
              <a:gd name="connsiteX84" fmla="*/ 882650 w 885825"/>
              <a:gd name="connsiteY84" fmla="*/ 10281690 h 12192000"/>
              <a:gd name="connsiteX85" fmla="*/ 876300 w 885825"/>
              <a:gd name="connsiteY85" fmla="*/ 10342014 h 12192000"/>
              <a:gd name="connsiteX86" fmla="*/ 865188 w 885825"/>
              <a:gd name="connsiteY86" fmla="*/ 10394402 h 12192000"/>
              <a:gd name="connsiteX87" fmla="*/ 849313 w 885825"/>
              <a:gd name="connsiteY87" fmla="*/ 10440440 h 12192000"/>
              <a:gd name="connsiteX88" fmla="*/ 833438 w 885825"/>
              <a:gd name="connsiteY88" fmla="*/ 10481714 h 12192000"/>
              <a:gd name="connsiteX89" fmla="*/ 817563 w 885825"/>
              <a:gd name="connsiteY89" fmla="*/ 10518228 h 12192000"/>
              <a:gd name="connsiteX90" fmla="*/ 798513 w 885825"/>
              <a:gd name="connsiteY90" fmla="*/ 10556328 h 12192000"/>
              <a:gd name="connsiteX91" fmla="*/ 779463 w 885825"/>
              <a:gd name="connsiteY91" fmla="*/ 10594428 h 12192000"/>
              <a:gd name="connsiteX92" fmla="*/ 760413 w 885825"/>
              <a:gd name="connsiteY92" fmla="*/ 10630940 h 12192000"/>
              <a:gd name="connsiteX93" fmla="*/ 744538 w 885825"/>
              <a:gd name="connsiteY93" fmla="*/ 10672214 h 12192000"/>
              <a:gd name="connsiteX94" fmla="*/ 730250 w 885825"/>
              <a:gd name="connsiteY94" fmla="*/ 10718252 h 12192000"/>
              <a:gd name="connsiteX95" fmla="*/ 719138 w 885825"/>
              <a:gd name="connsiteY95" fmla="*/ 10770640 h 12192000"/>
              <a:gd name="connsiteX96" fmla="*/ 711200 w 885825"/>
              <a:gd name="connsiteY96" fmla="*/ 10830964 h 12192000"/>
              <a:gd name="connsiteX97" fmla="*/ 709613 w 885825"/>
              <a:gd name="connsiteY97" fmla="*/ 10899228 h 12192000"/>
              <a:gd name="connsiteX98" fmla="*/ 711200 w 885825"/>
              <a:gd name="connsiteY98" fmla="*/ 10967490 h 12192000"/>
              <a:gd name="connsiteX99" fmla="*/ 719138 w 885825"/>
              <a:gd name="connsiteY99" fmla="*/ 11027814 h 12192000"/>
              <a:gd name="connsiteX100" fmla="*/ 730250 w 885825"/>
              <a:gd name="connsiteY100" fmla="*/ 11080202 h 12192000"/>
              <a:gd name="connsiteX101" fmla="*/ 744538 w 885825"/>
              <a:gd name="connsiteY101" fmla="*/ 11126240 h 12192000"/>
              <a:gd name="connsiteX102" fmla="*/ 760413 w 885825"/>
              <a:gd name="connsiteY102" fmla="*/ 11167514 h 12192000"/>
              <a:gd name="connsiteX103" fmla="*/ 779463 w 885825"/>
              <a:gd name="connsiteY103" fmla="*/ 11204028 h 12192000"/>
              <a:gd name="connsiteX104" fmla="*/ 798513 w 885825"/>
              <a:gd name="connsiteY104" fmla="*/ 11242128 h 12192000"/>
              <a:gd name="connsiteX105" fmla="*/ 817563 w 885825"/>
              <a:gd name="connsiteY105" fmla="*/ 11280228 h 12192000"/>
              <a:gd name="connsiteX106" fmla="*/ 833438 w 885825"/>
              <a:gd name="connsiteY106" fmla="*/ 11316740 h 12192000"/>
              <a:gd name="connsiteX107" fmla="*/ 849313 w 885825"/>
              <a:gd name="connsiteY107" fmla="*/ 11358014 h 12192000"/>
              <a:gd name="connsiteX108" fmla="*/ 865188 w 885825"/>
              <a:gd name="connsiteY108" fmla="*/ 11404052 h 12192000"/>
              <a:gd name="connsiteX109" fmla="*/ 876300 w 885825"/>
              <a:gd name="connsiteY109" fmla="*/ 11456440 h 12192000"/>
              <a:gd name="connsiteX110" fmla="*/ 882650 w 885825"/>
              <a:gd name="connsiteY110" fmla="*/ 11516764 h 12192000"/>
              <a:gd name="connsiteX111" fmla="*/ 885825 w 885825"/>
              <a:gd name="connsiteY111" fmla="*/ 11585028 h 12192000"/>
              <a:gd name="connsiteX112" fmla="*/ 882650 w 885825"/>
              <a:gd name="connsiteY112" fmla="*/ 11653290 h 12192000"/>
              <a:gd name="connsiteX113" fmla="*/ 876300 w 885825"/>
              <a:gd name="connsiteY113" fmla="*/ 11713614 h 12192000"/>
              <a:gd name="connsiteX114" fmla="*/ 865188 w 885825"/>
              <a:gd name="connsiteY114" fmla="*/ 11766002 h 12192000"/>
              <a:gd name="connsiteX115" fmla="*/ 849313 w 885825"/>
              <a:gd name="connsiteY115" fmla="*/ 11812040 h 12192000"/>
              <a:gd name="connsiteX116" fmla="*/ 833438 w 885825"/>
              <a:gd name="connsiteY116" fmla="*/ 11853314 h 12192000"/>
              <a:gd name="connsiteX117" fmla="*/ 817563 w 885825"/>
              <a:gd name="connsiteY117" fmla="*/ 11889828 h 12192000"/>
              <a:gd name="connsiteX118" fmla="*/ 798513 w 885825"/>
              <a:gd name="connsiteY118" fmla="*/ 11927928 h 12192000"/>
              <a:gd name="connsiteX119" fmla="*/ 779463 w 885825"/>
              <a:gd name="connsiteY119" fmla="*/ 11966028 h 12192000"/>
              <a:gd name="connsiteX120" fmla="*/ 760413 w 885825"/>
              <a:gd name="connsiteY120" fmla="*/ 12002540 h 12192000"/>
              <a:gd name="connsiteX121" fmla="*/ 744538 w 885825"/>
              <a:gd name="connsiteY121" fmla="*/ 12043814 h 12192000"/>
              <a:gd name="connsiteX122" fmla="*/ 730250 w 885825"/>
              <a:gd name="connsiteY122" fmla="*/ 12089852 h 12192000"/>
              <a:gd name="connsiteX123" fmla="*/ 719138 w 885825"/>
              <a:gd name="connsiteY123" fmla="*/ 12142240 h 12192000"/>
              <a:gd name="connsiteX124" fmla="*/ 712590 w 885825"/>
              <a:gd name="connsiteY124" fmla="*/ 12192000 h 12192000"/>
              <a:gd name="connsiteX125" fmla="*/ 0 w 885825"/>
              <a:gd name="connsiteY125" fmla="*/ 12192000 h 12192000"/>
              <a:gd name="connsiteX126" fmla="*/ 0 w 885825"/>
              <a:gd name="connsiteY126" fmla="*/ 6779170 h 12192000"/>
              <a:gd name="connsiteX127" fmla="*/ 0 w 885825"/>
              <a:gd name="connsiteY127" fmla="*/ 6779170 h 12192000"/>
              <a:gd name="connsiteX128" fmla="*/ 0 w 885825"/>
              <a:gd name="connsiteY128" fmla="*/ 0 h 12192000"/>
              <a:gd name="connsiteX129" fmla="*/ 712590 w 885825"/>
              <a:gd name="connsiteY129" fmla="*/ 0 h 12192000"/>
              <a:gd name="connsiteX130" fmla="*/ 719137 w 885825"/>
              <a:gd name="connsiteY130" fmla="*/ 49758 h 12192000"/>
              <a:gd name="connsiteX131" fmla="*/ 730249 w 885825"/>
              <a:gd name="connsiteY131" fmla="*/ 102145 h 12192000"/>
              <a:gd name="connsiteX132" fmla="*/ 744537 w 885825"/>
              <a:gd name="connsiteY132" fmla="*/ 148183 h 12192000"/>
              <a:gd name="connsiteX133" fmla="*/ 760412 w 885825"/>
              <a:gd name="connsiteY133" fmla="*/ 189458 h 12192000"/>
              <a:gd name="connsiteX134" fmla="*/ 779462 w 885825"/>
              <a:gd name="connsiteY134" fmla="*/ 225970 h 12192000"/>
              <a:gd name="connsiteX135" fmla="*/ 798512 w 885825"/>
              <a:gd name="connsiteY135" fmla="*/ 264070 h 12192000"/>
              <a:gd name="connsiteX136" fmla="*/ 817562 w 885825"/>
              <a:gd name="connsiteY136" fmla="*/ 302170 h 12192000"/>
              <a:gd name="connsiteX137" fmla="*/ 833437 w 885825"/>
              <a:gd name="connsiteY137" fmla="*/ 338683 h 12192000"/>
              <a:gd name="connsiteX138" fmla="*/ 849312 w 885825"/>
              <a:gd name="connsiteY138" fmla="*/ 379958 h 12192000"/>
              <a:gd name="connsiteX139" fmla="*/ 865187 w 885825"/>
              <a:gd name="connsiteY139" fmla="*/ 425995 h 12192000"/>
              <a:gd name="connsiteX140" fmla="*/ 876299 w 885825"/>
              <a:gd name="connsiteY140" fmla="*/ 478383 h 12192000"/>
              <a:gd name="connsiteX141" fmla="*/ 882649 w 885825"/>
              <a:gd name="connsiteY141" fmla="*/ 538708 h 12192000"/>
              <a:gd name="connsiteX142" fmla="*/ 885824 w 885825"/>
              <a:gd name="connsiteY142" fmla="*/ 606970 h 12192000"/>
              <a:gd name="connsiteX143" fmla="*/ 882649 w 885825"/>
              <a:gd name="connsiteY143" fmla="*/ 675233 h 12192000"/>
              <a:gd name="connsiteX144" fmla="*/ 876299 w 885825"/>
              <a:gd name="connsiteY144" fmla="*/ 735558 h 12192000"/>
              <a:gd name="connsiteX145" fmla="*/ 865187 w 885825"/>
              <a:gd name="connsiteY145" fmla="*/ 787945 h 12192000"/>
              <a:gd name="connsiteX146" fmla="*/ 849312 w 885825"/>
              <a:gd name="connsiteY146" fmla="*/ 833983 h 12192000"/>
              <a:gd name="connsiteX147" fmla="*/ 833437 w 885825"/>
              <a:gd name="connsiteY147" fmla="*/ 875258 h 12192000"/>
              <a:gd name="connsiteX148" fmla="*/ 817562 w 885825"/>
              <a:gd name="connsiteY148" fmla="*/ 911770 h 12192000"/>
              <a:gd name="connsiteX149" fmla="*/ 798512 w 885825"/>
              <a:gd name="connsiteY149" fmla="*/ 949870 h 12192000"/>
              <a:gd name="connsiteX150" fmla="*/ 779462 w 885825"/>
              <a:gd name="connsiteY150" fmla="*/ 987970 h 12192000"/>
              <a:gd name="connsiteX151" fmla="*/ 760412 w 885825"/>
              <a:gd name="connsiteY151" fmla="*/ 1024483 h 12192000"/>
              <a:gd name="connsiteX152" fmla="*/ 744537 w 885825"/>
              <a:gd name="connsiteY152" fmla="*/ 1065758 h 12192000"/>
              <a:gd name="connsiteX153" fmla="*/ 730249 w 885825"/>
              <a:gd name="connsiteY153" fmla="*/ 1111795 h 12192000"/>
              <a:gd name="connsiteX154" fmla="*/ 719137 w 885825"/>
              <a:gd name="connsiteY154" fmla="*/ 1164183 h 12192000"/>
              <a:gd name="connsiteX155" fmla="*/ 711199 w 885825"/>
              <a:gd name="connsiteY155" fmla="*/ 1224508 h 12192000"/>
              <a:gd name="connsiteX156" fmla="*/ 709612 w 885825"/>
              <a:gd name="connsiteY156" fmla="*/ 1292770 h 12192000"/>
              <a:gd name="connsiteX157" fmla="*/ 711199 w 885825"/>
              <a:gd name="connsiteY157" fmla="*/ 1361033 h 12192000"/>
              <a:gd name="connsiteX158" fmla="*/ 719137 w 885825"/>
              <a:gd name="connsiteY158" fmla="*/ 1421358 h 12192000"/>
              <a:gd name="connsiteX159" fmla="*/ 730249 w 885825"/>
              <a:gd name="connsiteY159" fmla="*/ 1473745 h 12192000"/>
              <a:gd name="connsiteX160" fmla="*/ 744537 w 885825"/>
              <a:gd name="connsiteY160" fmla="*/ 1519783 h 12192000"/>
              <a:gd name="connsiteX161" fmla="*/ 760412 w 885825"/>
              <a:gd name="connsiteY161" fmla="*/ 1561058 h 12192000"/>
              <a:gd name="connsiteX162" fmla="*/ 779462 w 885825"/>
              <a:gd name="connsiteY162" fmla="*/ 1597570 h 12192000"/>
              <a:gd name="connsiteX163" fmla="*/ 798512 w 885825"/>
              <a:gd name="connsiteY163" fmla="*/ 1635670 h 12192000"/>
              <a:gd name="connsiteX164" fmla="*/ 817562 w 885825"/>
              <a:gd name="connsiteY164" fmla="*/ 1673770 h 12192000"/>
              <a:gd name="connsiteX165" fmla="*/ 833437 w 885825"/>
              <a:gd name="connsiteY165" fmla="*/ 1710283 h 12192000"/>
              <a:gd name="connsiteX166" fmla="*/ 849312 w 885825"/>
              <a:gd name="connsiteY166" fmla="*/ 1751558 h 12192000"/>
              <a:gd name="connsiteX167" fmla="*/ 865187 w 885825"/>
              <a:gd name="connsiteY167" fmla="*/ 1797595 h 12192000"/>
              <a:gd name="connsiteX168" fmla="*/ 876299 w 885825"/>
              <a:gd name="connsiteY168" fmla="*/ 1849983 h 12192000"/>
              <a:gd name="connsiteX169" fmla="*/ 882649 w 885825"/>
              <a:gd name="connsiteY169" fmla="*/ 1910308 h 12192000"/>
              <a:gd name="connsiteX170" fmla="*/ 885824 w 885825"/>
              <a:gd name="connsiteY170" fmla="*/ 1978570 h 12192000"/>
              <a:gd name="connsiteX171" fmla="*/ 882649 w 885825"/>
              <a:gd name="connsiteY171" fmla="*/ 2046833 h 12192000"/>
              <a:gd name="connsiteX172" fmla="*/ 876299 w 885825"/>
              <a:gd name="connsiteY172" fmla="*/ 2107158 h 12192000"/>
              <a:gd name="connsiteX173" fmla="*/ 865187 w 885825"/>
              <a:gd name="connsiteY173" fmla="*/ 2159545 h 12192000"/>
              <a:gd name="connsiteX174" fmla="*/ 849312 w 885825"/>
              <a:gd name="connsiteY174" fmla="*/ 2205583 h 12192000"/>
              <a:gd name="connsiteX175" fmla="*/ 833437 w 885825"/>
              <a:gd name="connsiteY175" fmla="*/ 2246858 h 12192000"/>
              <a:gd name="connsiteX176" fmla="*/ 817562 w 885825"/>
              <a:gd name="connsiteY176" fmla="*/ 2283370 h 12192000"/>
              <a:gd name="connsiteX177" fmla="*/ 798512 w 885825"/>
              <a:gd name="connsiteY177" fmla="*/ 2321470 h 12192000"/>
              <a:gd name="connsiteX178" fmla="*/ 779462 w 885825"/>
              <a:gd name="connsiteY178" fmla="*/ 2359570 h 12192000"/>
              <a:gd name="connsiteX179" fmla="*/ 760412 w 885825"/>
              <a:gd name="connsiteY179" fmla="*/ 2396083 h 12192000"/>
              <a:gd name="connsiteX180" fmla="*/ 744537 w 885825"/>
              <a:gd name="connsiteY180" fmla="*/ 2437358 h 12192000"/>
              <a:gd name="connsiteX181" fmla="*/ 730249 w 885825"/>
              <a:gd name="connsiteY181" fmla="*/ 2483395 h 12192000"/>
              <a:gd name="connsiteX182" fmla="*/ 719137 w 885825"/>
              <a:gd name="connsiteY182" fmla="*/ 2535782 h 12192000"/>
              <a:gd name="connsiteX183" fmla="*/ 711199 w 885825"/>
              <a:gd name="connsiteY183" fmla="*/ 2596108 h 12192000"/>
              <a:gd name="connsiteX184" fmla="*/ 709612 w 885825"/>
              <a:gd name="connsiteY184" fmla="*/ 2664370 h 12192000"/>
              <a:gd name="connsiteX185" fmla="*/ 711199 w 885825"/>
              <a:gd name="connsiteY185" fmla="*/ 2732633 h 12192000"/>
              <a:gd name="connsiteX186" fmla="*/ 719137 w 885825"/>
              <a:gd name="connsiteY186" fmla="*/ 2792958 h 12192000"/>
              <a:gd name="connsiteX187" fmla="*/ 730249 w 885825"/>
              <a:gd name="connsiteY187" fmla="*/ 2845345 h 12192000"/>
              <a:gd name="connsiteX188" fmla="*/ 744537 w 885825"/>
              <a:gd name="connsiteY188" fmla="*/ 2891383 h 12192000"/>
              <a:gd name="connsiteX189" fmla="*/ 760412 w 885825"/>
              <a:gd name="connsiteY189" fmla="*/ 2932658 h 12192000"/>
              <a:gd name="connsiteX190" fmla="*/ 779462 w 885825"/>
              <a:gd name="connsiteY190" fmla="*/ 2969170 h 12192000"/>
              <a:gd name="connsiteX191" fmla="*/ 798512 w 885825"/>
              <a:gd name="connsiteY191" fmla="*/ 3007270 h 12192000"/>
              <a:gd name="connsiteX192" fmla="*/ 817562 w 885825"/>
              <a:gd name="connsiteY192" fmla="*/ 3045370 h 12192000"/>
              <a:gd name="connsiteX193" fmla="*/ 833437 w 885825"/>
              <a:gd name="connsiteY193" fmla="*/ 3081883 h 12192000"/>
              <a:gd name="connsiteX194" fmla="*/ 849312 w 885825"/>
              <a:gd name="connsiteY194" fmla="*/ 3123158 h 12192000"/>
              <a:gd name="connsiteX195" fmla="*/ 865187 w 885825"/>
              <a:gd name="connsiteY195" fmla="*/ 3169195 h 12192000"/>
              <a:gd name="connsiteX196" fmla="*/ 876299 w 885825"/>
              <a:gd name="connsiteY196" fmla="*/ 3221583 h 12192000"/>
              <a:gd name="connsiteX197" fmla="*/ 882649 w 885825"/>
              <a:gd name="connsiteY197" fmla="*/ 3281908 h 12192000"/>
              <a:gd name="connsiteX198" fmla="*/ 885824 w 885825"/>
              <a:gd name="connsiteY198" fmla="*/ 3348582 h 12192000"/>
              <a:gd name="connsiteX199" fmla="*/ 882649 w 885825"/>
              <a:gd name="connsiteY199" fmla="*/ 3418433 h 12192000"/>
              <a:gd name="connsiteX200" fmla="*/ 876299 w 885825"/>
              <a:gd name="connsiteY200" fmla="*/ 3478758 h 12192000"/>
              <a:gd name="connsiteX201" fmla="*/ 865187 w 885825"/>
              <a:gd name="connsiteY201" fmla="*/ 3531145 h 12192000"/>
              <a:gd name="connsiteX202" fmla="*/ 849312 w 885825"/>
              <a:gd name="connsiteY202" fmla="*/ 3577183 h 12192000"/>
              <a:gd name="connsiteX203" fmla="*/ 833437 w 885825"/>
              <a:gd name="connsiteY203" fmla="*/ 3618458 h 12192000"/>
              <a:gd name="connsiteX204" fmla="*/ 817562 w 885825"/>
              <a:gd name="connsiteY204" fmla="*/ 3654970 h 12192000"/>
              <a:gd name="connsiteX205" fmla="*/ 798512 w 885825"/>
              <a:gd name="connsiteY205" fmla="*/ 3693070 h 12192000"/>
              <a:gd name="connsiteX206" fmla="*/ 779462 w 885825"/>
              <a:gd name="connsiteY206" fmla="*/ 3731170 h 12192000"/>
              <a:gd name="connsiteX207" fmla="*/ 760412 w 885825"/>
              <a:gd name="connsiteY207" fmla="*/ 3767683 h 12192000"/>
              <a:gd name="connsiteX208" fmla="*/ 744537 w 885825"/>
              <a:gd name="connsiteY208" fmla="*/ 3808958 h 12192000"/>
              <a:gd name="connsiteX209" fmla="*/ 730249 w 885825"/>
              <a:gd name="connsiteY209" fmla="*/ 3854995 h 12192000"/>
              <a:gd name="connsiteX210" fmla="*/ 719137 w 885825"/>
              <a:gd name="connsiteY210" fmla="*/ 3907383 h 12192000"/>
              <a:gd name="connsiteX211" fmla="*/ 711199 w 885825"/>
              <a:gd name="connsiteY211" fmla="*/ 3967708 h 12192000"/>
              <a:gd name="connsiteX212" fmla="*/ 709612 w 885825"/>
              <a:gd name="connsiteY212" fmla="*/ 4035970 h 12192000"/>
              <a:gd name="connsiteX213" fmla="*/ 711199 w 885825"/>
              <a:gd name="connsiteY213" fmla="*/ 4104233 h 12192000"/>
              <a:gd name="connsiteX214" fmla="*/ 719137 w 885825"/>
              <a:gd name="connsiteY214" fmla="*/ 4164557 h 12192000"/>
              <a:gd name="connsiteX215" fmla="*/ 730249 w 885825"/>
              <a:gd name="connsiteY215" fmla="*/ 4216946 h 12192000"/>
              <a:gd name="connsiteX216" fmla="*/ 744537 w 885825"/>
              <a:gd name="connsiteY216" fmla="*/ 4262982 h 12192000"/>
              <a:gd name="connsiteX217" fmla="*/ 760412 w 885825"/>
              <a:gd name="connsiteY217" fmla="*/ 4304258 h 12192000"/>
              <a:gd name="connsiteX218" fmla="*/ 779462 w 885825"/>
              <a:gd name="connsiteY218" fmla="*/ 4340770 h 12192000"/>
              <a:gd name="connsiteX219" fmla="*/ 817562 w 885825"/>
              <a:gd name="connsiteY219" fmla="*/ 4416970 h 12192000"/>
              <a:gd name="connsiteX220" fmla="*/ 833437 w 885825"/>
              <a:gd name="connsiteY220" fmla="*/ 4453483 h 12192000"/>
              <a:gd name="connsiteX221" fmla="*/ 849312 w 885825"/>
              <a:gd name="connsiteY221" fmla="*/ 4494758 h 12192000"/>
              <a:gd name="connsiteX222" fmla="*/ 865187 w 885825"/>
              <a:gd name="connsiteY222" fmla="*/ 4540795 h 12192000"/>
              <a:gd name="connsiteX223" fmla="*/ 876299 w 885825"/>
              <a:gd name="connsiteY223" fmla="*/ 4593183 h 12192000"/>
              <a:gd name="connsiteX224" fmla="*/ 882649 w 885825"/>
              <a:gd name="connsiteY224" fmla="*/ 4653508 h 12192000"/>
              <a:gd name="connsiteX225" fmla="*/ 885824 w 885825"/>
              <a:gd name="connsiteY225" fmla="*/ 4721770 h 12192000"/>
              <a:gd name="connsiteX226" fmla="*/ 882649 w 885825"/>
              <a:gd name="connsiteY226" fmla="*/ 4790033 h 12192000"/>
              <a:gd name="connsiteX227" fmla="*/ 876299 w 885825"/>
              <a:gd name="connsiteY227" fmla="*/ 4850357 h 12192000"/>
              <a:gd name="connsiteX228" fmla="*/ 865187 w 885825"/>
              <a:gd name="connsiteY228" fmla="*/ 4902746 h 12192000"/>
              <a:gd name="connsiteX229" fmla="*/ 849312 w 885825"/>
              <a:gd name="connsiteY229" fmla="*/ 4948782 h 12192000"/>
              <a:gd name="connsiteX230" fmla="*/ 833437 w 885825"/>
              <a:gd name="connsiteY230" fmla="*/ 4990057 h 12192000"/>
              <a:gd name="connsiteX231" fmla="*/ 817562 w 885825"/>
              <a:gd name="connsiteY231" fmla="*/ 5026570 h 12192000"/>
              <a:gd name="connsiteX232" fmla="*/ 798512 w 885825"/>
              <a:gd name="connsiteY232" fmla="*/ 5064670 h 12192000"/>
              <a:gd name="connsiteX233" fmla="*/ 779462 w 885825"/>
              <a:gd name="connsiteY233" fmla="*/ 5102770 h 12192000"/>
              <a:gd name="connsiteX234" fmla="*/ 760412 w 885825"/>
              <a:gd name="connsiteY234" fmla="*/ 5139283 h 12192000"/>
              <a:gd name="connsiteX235" fmla="*/ 744537 w 885825"/>
              <a:gd name="connsiteY235" fmla="*/ 5180558 h 12192000"/>
              <a:gd name="connsiteX236" fmla="*/ 730249 w 885825"/>
              <a:gd name="connsiteY236" fmla="*/ 5226595 h 12192000"/>
              <a:gd name="connsiteX237" fmla="*/ 719137 w 885825"/>
              <a:gd name="connsiteY237" fmla="*/ 5278983 h 12192000"/>
              <a:gd name="connsiteX238" fmla="*/ 711199 w 885825"/>
              <a:gd name="connsiteY238" fmla="*/ 5339307 h 12192000"/>
              <a:gd name="connsiteX239" fmla="*/ 709612 w 885825"/>
              <a:gd name="connsiteY239" fmla="*/ 5407570 h 12192000"/>
              <a:gd name="connsiteX240" fmla="*/ 711199 w 885825"/>
              <a:gd name="connsiteY240" fmla="*/ 5475833 h 12192000"/>
              <a:gd name="connsiteX241" fmla="*/ 719137 w 885825"/>
              <a:gd name="connsiteY241" fmla="*/ 5536158 h 12192000"/>
              <a:gd name="connsiteX242" fmla="*/ 730249 w 885825"/>
              <a:gd name="connsiteY242" fmla="*/ 5588545 h 12192000"/>
              <a:gd name="connsiteX243" fmla="*/ 744537 w 885825"/>
              <a:gd name="connsiteY243" fmla="*/ 5634583 h 12192000"/>
              <a:gd name="connsiteX244" fmla="*/ 760412 w 885825"/>
              <a:gd name="connsiteY244" fmla="*/ 5675858 h 12192000"/>
              <a:gd name="connsiteX245" fmla="*/ 779462 w 885825"/>
              <a:gd name="connsiteY245" fmla="*/ 5712371 h 12192000"/>
              <a:gd name="connsiteX246" fmla="*/ 798512 w 885825"/>
              <a:gd name="connsiteY246" fmla="*/ 5750471 h 12192000"/>
              <a:gd name="connsiteX247" fmla="*/ 817562 w 885825"/>
              <a:gd name="connsiteY247" fmla="*/ 5788571 h 12192000"/>
              <a:gd name="connsiteX248" fmla="*/ 833437 w 885825"/>
              <a:gd name="connsiteY248" fmla="*/ 5825083 h 12192000"/>
              <a:gd name="connsiteX249" fmla="*/ 849312 w 885825"/>
              <a:gd name="connsiteY249" fmla="*/ 5866358 h 12192000"/>
              <a:gd name="connsiteX250" fmla="*/ 865187 w 885825"/>
              <a:gd name="connsiteY250" fmla="*/ 5912395 h 12192000"/>
              <a:gd name="connsiteX251" fmla="*/ 876299 w 885825"/>
              <a:gd name="connsiteY251" fmla="*/ 5964783 h 12192000"/>
              <a:gd name="connsiteX252" fmla="*/ 882649 w 885825"/>
              <a:gd name="connsiteY252" fmla="*/ 6025108 h 12192000"/>
              <a:gd name="connsiteX253" fmla="*/ 885824 w 885825"/>
              <a:gd name="connsiteY253" fmla="*/ 6093370 h 12192000"/>
              <a:gd name="connsiteX254" fmla="*/ 885703 w 885825"/>
              <a:gd name="connsiteY254" fmla="*/ 6095988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885825" h="12192000">
                <a:moveTo>
                  <a:pt x="885825" y="6098626"/>
                </a:moveTo>
                <a:lnTo>
                  <a:pt x="882650" y="6166889"/>
                </a:lnTo>
                <a:lnTo>
                  <a:pt x="876300" y="6227214"/>
                </a:lnTo>
                <a:lnTo>
                  <a:pt x="865188" y="6279601"/>
                </a:lnTo>
                <a:lnTo>
                  <a:pt x="849313" y="6325639"/>
                </a:lnTo>
                <a:lnTo>
                  <a:pt x="833438" y="6366914"/>
                </a:lnTo>
                <a:lnTo>
                  <a:pt x="817563" y="6403426"/>
                </a:lnTo>
                <a:lnTo>
                  <a:pt x="798513" y="6441526"/>
                </a:lnTo>
                <a:lnTo>
                  <a:pt x="779463" y="6479626"/>
                </a:lnTo>
                <a:lnTo>
                  <a:pt x="760413" y="6516139"/>
                </a:lnTo>
                <a:lnTo>
                  <a:pt x="744538" y="6557414"/>
                </a:lnTo>
                <a:lnTo>
                  <a:pt x="730250" y="6603451"/>
                </a:lnTo>
                <a:lnTo>
                  <a:pt x="719138" y="6655839"/>
                </a:lnTo>
                <a:lnTo>
                  <a:pt x="711200" y="6716164"/>
                </a:lnTo>
                <a:lnTo>
                  <a:pt x="709613" y="6784426"/>
                </a:lnTo>
                <a:lnTo>
                  <a:pt x="711200" y="6852689"/>
                </a:lnTo>
                <a:lnTo>
                  <a:pt x="719138" y="6913014"/>
                </a:lnTo>
                <a:lnTo>
                  <a:pt x="730250" y="6965401"/>
                </a:lnTo>
                <a:lnTo>
                  <a:pt x="744538" y="7011439"/>
                </a:lnTo>
                <a:lnTo>
                  <a:pt x="760413" y="7052714"/>
                </a:lnTo>
                <a:lnTo>
                  <a:pt x="779463" y="7089226"/>
                </a:lnTo>
                <a:lnTo>
                  <a:pt x="798513" y="7127326"/>
                </a:lnTo>
                <a:lnTo>
                  <a:pt x="817563" y="7165426"/>
                </a:lnTo>
                <a:lnTo>
                  <a:pt x="833438" y="7201939"/>
                </a:lnTo>
                <a:lnTo>
                  <a:pt x="849313" y="7243214"/>
                </a:lnTo>
                <a:lnTo>
                  <a:pt x="865188" y="7289251"/>
                </a:lnTo>
                <a:lnTo>
                  <a:pt x="876300" y="7341639"/>
                </a:lnTo>
                <a:lnTo>
                  <a:pt x="882650" y="7401964"/>
                </a:lnTo>
                <a:lnTo>
                  <a:pt x="885825" y="7470226"/>
                </a:lnTo>
                <a:lnTo>
                  <a:pt x="882650" y="7538489"/>
                </a:lnTo>
                <a:lnTo>
                  <a:pt x="876300" y="7598814"/>
                </a:lnTo>
                <a:lnTo>
                  <a:pt x="865188" y="7651201"/>
                </a:lnTo>
                <a:lnTo>
                  <a:pt x="849313" y="7697239"/>
                </a:lnTo>
                <a:lnTo>
                  <a:pt x="833438" y="7738514"/>
                </a:lnTo>
                <a:lnTo>
                  <a:pt x="817563" y="7775026"/>
                </a:lnTo>
                <a:lnTo>
                  <a:pt x="798513" y="7813126"/>
                </a:lnTo>
                <a:lnTo>
                  <a:pt x="779463" y="7851226"/>
                </a:lnTo>
                <a:lnTo>
                  <a:pt x="760413" y="7887739"/>
                </a:lnTo>
                <a:lnTo>
                  <a:pt x="744538" y="7929014"/>
                </a:lnTo>
                <a:lnTo>
                  <a:pt x="730250" y="7975051"/>
                </a:lnTo>
                <a:lnTo>
                  <a:pt x="719138" y="8027439"/>
                </a:lnTo>
                <a:lnTo>
                  <a:pt x="711200" y="8087764"/>
                </a:lnTo>
                <a:lnTo>
                  <a:pt x="709613" y="8156026"/>
                </a:lnTo>
                <a:lnTo>
                  <a:pt x="711200" y="8224289"/>
                </a:lnTo>
                <a:lnTo>
                  <a:pt x="719138" y="8284614"/>
                </a:lnTo>
                <a:lnTo>
                  <a:pt x="730250" y="8337001"/>
                </a:lnTo>
                <a:lnTo>
                  <a:pt x="744538" y="8383039"/>
                </a:lnTo>
                <a:lnTo>
                  <a:pt x="760413" y="8424314"/>
                </a:lnTo>
                <a:lnTo>
                  <a:pt x="779463" y="8460826"/>
                </a:lnTo>
                <a:lnTo>
                  <a:pt x="798513" y="8498926"/>
                </a:lnTo>
                <a:lnTo>
                  <a:pt x="817563" y="8537026"/>
                </a:lnTo>
                <a:lnTo>
                  <a:pt x="833438" y="8573540"/>
                </a:lnTo>
                <a:lnTo>
                  <a:pt x="849313" y="8614814"/>
                </a:lnTo>
                <a:lnTo>
                  <a:pt x="865188" y="8660852"/>
                </a:lnTo>
                <a:lnTo>
                  <a:pt x="876300" y="8713240"/>
                </a:lnTo>
                <a:lnTo>
                  <a:pt x="882650" y="8773564"/>
                </a:lnTo>
                <a:lnTo>
                  <a:pt x="885825" y="8840240"/>
                </a:lnTo>
                <a:lnTo>
                  <a:pt x="882650" y="8910090"/>
                </a:lnTo>
                <a:lnTo>
                  <a:pt x="876300" y="8970414"/>
                </a:lnTo>
                <a:lnTo>
                  <a:pt x="865188" y="9022802"/>
                </a:lnTo>
                <a:lnTo>
                  <a:pt x="849313" y="9068840"/>
                </a:lnTo>
                <a:lnTo>
                  <a:pt x="833438" y="9110114"/>
                </a:lnTo>
                <a:lnTo>
                  <a:pt x="817563" y="9146628"/>
                </a:lnTo>
                <a:lnTo>
                  <a:pt x="798513" y="9184728"/>
                </a:lnTo>
                <a:lnTo>
                  <a:pt x="779463" y="9222828"/>
                </a:lnTo>
                <a:lnTo>
                  <a:pt x="760413" y="9259340"/>
                </a:lnTo>
                <a:lnTo>
                  <a:pt x="744538" y="9300614"/>
                </a:lnTo>
                <a:lnTo>
                  <a:pt x="730250" y="9346652"/>
                </a:lnTo>
                <a:lnTo>
                  <a:pt x="719138" y="9399040"/>
                </a:lnTo>
                <a:lnTo>
                  <a:pt x="711200" y="9459364"/>
                </a:lnTo>
                <a:lnTo>
                  <a:pt x="709613" y="9527628"/>
                </a:lnTo>
                <a:lnTo>
                  <a:pt x="711200" y="9595890"/>
                </a:lnTo>
                <a:lnTo>
                  <a:pt x="719138" y="9656214"/>
                </a:lnTo>
                <a:lnTo>
                  <a:pt x="730250" y="9708602"/>
                </a:lnTo>
                <a:lnTo>
                  <a:pt x="744538" y="9754640"/>
                </a:lnTo>
                <a:lnTo>
                  <a:pt x="760413" y="9795914"/>
                </a:lnTo>
                <a:lnTo>
                  <a:pt x="779463" y="9832428"/>
                </a:lnTo>
                <a:lnTo>
                  <a:pt x="817563" y="9908628"/>
                </a:lnTo>
                <a:lnTo>
                  <a:pt x="833438" y="9945140"/>
                </a:lnTo>
                <a:lnTo>
                  <a:pt x="849313" y="9986414"/>
                </a:lnTo>
                <a:lnTo>
                  <a:pt x="865188" y="10032452"/>
                </a:lnTo>
                <a:lnTo>
                  <a:pt x="876300" y="10084840"/>
                </a:lnTo>
                <a:lnTo>
                  <a:pt x="882650" y="10145164"/>
                </a:lnTo>
                <a:lnTo>
                  <a:pt x="885825" y="10213428"/>
                </a:lnTo>
                <a:lnTo>
                  <a:pt x="882650" y="10281690"/>
                </a:lnTo>
                <a:lnTo>
                  <a:pt x="876300" y="10342014"/>
                </a:lnTo>
                <a:lnTo>
                  <a:pt x="865188" y="10394402"/>
                </a:lnTo>
                <a:lnTo>
                  <a:pt x="849313" y="10440440"/>
                </a:lnTo>
                <a:lnTo>
                  <a:pt x="833438" y="10481714"/>
                </a:lnTo>
                <a:lnTo>
                  <a:pt x="817563" y="10518228"/>
                </a:lnTo>
                <a:lnTo>
                  <a:pt x="798513" y="10556328"/>
                </a:lnTo>
                <a:lnTo>
                  <a:pt x="779463" y="10594428"/>
                </a:lnTo>
                <a:lnTo>
                  <a:pt x="760413" y="10630940"/>
                </a:lnTo>
                <a:lnTo>
                  <a:pt x="744538" y="10672214"/>
                </a:lnTo>
                <a:lnTo>
                  <a:pt x="730250" y="10718252"/>
                </a:lnTo>
                <a:lnTo>
                  <a:pt x="719138" y="10770640"/>
                </a:lnTo>
                <a:lnTo>
                  <a:pt x="711200" y="10830964"/>
                </a:lnTo>
                <a:lnTo>
                  <a:pt x="709613" y="10899228"/>
                </a:lnTo>
                <a:lnTo>
                  <a:pt x="711200" y="10967490"/>
                </a:lnTo>
                <a:lnTo>
                  <a:pt x="719138" y="11027814"/>
                </a:lnTo>
                <a:lnTo>
                  <a:pt x="730250" y="11080202"/>
                </a:lnTo>
                <a:lnTo>
                  <a:pt x="744538" y="11126240"/>
                </a:lnTo>
                <a:lnTo>
                  <a:pt x="760413" y="11167514"/>
                </a:lnTo>
                <a:lnTo>
                  <a:pt x="779463" y="11204028"/>
                </a:lnTo>
                <a:lnTo>
                  <a:pt x="798513" y="11242128"/>
                </a:lnTo>
                <a:lnTo>
                  <a:pt x="817563" y="11280228"/>
                </a:lnTo>
                <a:lnTo>
                  <a:pt x="833438" y="11316740"/>
                </a:lnTo>
                <a:lnTo>
                  <a:pt x="849313" y="11358014"/>
                </a:lnTo>
                <a:lnTo>
                  <a:pt x="865188" y="11404052"/>
                </a:lnTo>
                <a:lnTo>
                  <a:pt x="876300" y="11456440"/>
                </a:lnTo>
                <a:lnTo>
                  <a:pt x="882650" y="11516764"/>
                </a:lnTo>
                <a:lnTo>
                  <a:pt x="885825" y="11585028"/>
                </a:lnTo>
                <a:lnTo>
                  <a:pt x="882650" y="11653290"/>
                </a:lnTo>
                <a:lnTo>
                  <a:pt x="876300" y="11713614"/>
                </a:lnTo>
                <a:lnTo>
                  <a:pt x="865188" y="11766002"/>
                </a:lnTo>
                <a:lnTo>
                  <a:pt x="849313" y="11812040"/>
                </a:lnTo>
                <a:lnTo>
                  <a:pt x="833438" y="11853314"/>
                </a:lnTo>
                <a:lnTo>
                  <a:pt x="817563" y="11889828"/>
                </a:lnTo>
                <a:lnTo>
                  <a:pt x="798513" y="11927928"/>
                </a:lnTo>
                <a:lnTo>
                  <a:pt x="779463" y="11966028"/>
                </a:lnTo>
                <a:lnTo>
                  <a:pt x="760413" y="12002540"/>
                </a:lnTo>
                <a:lnTo>
                  <a:pt x="744538" y="12043814"/>
                </a:lnTo>
                <a:lnTo>
                  <a:pt x="730250" y="12089852"/>
                </a:lnTo>
                <a:lnTo>
                  <a:pt x="719138" y="12142240"/>
                </a:lnTo>
                <a:lnTo>
                  <a:pt x="712590" y="12192000"/>
                </a:lnTo>
                <a:lnTo>
                  <a:pt x="0" y="12192000"/>
                </a:lnTo>
                <a:lnTo>
                  <a:pt x="0" y="6779170"/>
                </a:lnTo>
                <a:lnTo>
                  <a:pt x="0" y="6779170"/>
                </a:lnTo>
                <a:lnTo>
                  <a:pt x="0" y="0"/>
                </a:lnTo>
                <a:lnTo>
                  <a:pt x="712590" y="0"/>
                </a:lnTo>
                <a:lnTo>
                  <a:pt x="719137" y="49758"/>
                </a:lnTo>
                <a:lnTo>
                  <a:pt x="730249" y="102145"/>
                </a:lnTo>
                <a:lnTo>
                  <a:pt x="744537" y="148183"/>
                </a:lnTo>
                <a:lnTo>
                  <a:pt x="760412" y="189458"/>
                </a:lnTo>
                <a:lnTo>
                  <a:pt x="779462" y="225970"/>
                </a:lnTo>
                <a:lnTo>
                  <a:pt x="798512" y="264070"/>
                </a:lnTo>
                <a:lnTo>
                  <a:pt x="817562" y="302170"/>
                </a:lnTo>
                <a:lnTo>
                  <a:pt x="833437" y="338683"/>
                </a:lnTo>
                <a:lnTo>
                  <a:pt x="849312" y="379958"/>
                </a:lnTo>
                <a:lnTo>
                  <a:pt x="865187" y="425995"/>
                </a:lnTo>
                <a:lnTo>
                  <a:pt x="876299" y="478383"/>
                </a:lnTo>
                <a:lnTo>
                  <a:pt x="882649" y="538708"/>
                </a:lnTo>
                <a:lnTo>
                  <a:pt x="885824" y="606970"/>
                </a:lnTo>
                <a:lnTo>
                  <a:pt x="882649" y="675233"/>
                </a:lnTo>
                <a:lnTo>
                  <a:pt x="876299" y="735558"/>
                </a:lnTo>
                <a:lnTo>
                  <a:pt x="865187" y="787945"/>
                </a:lnTo>
                <a:lnTo>
                  <a:pt x="849312" y="833983"/>
                </a:lnTo>
                <a:lnTo>
                  <a:pt x="833437" y="875258"/>
                </a:lnTo>
                <a:lnTo>
                  <a:pt x="817562" y="911770"/>
                </a:lnTo>
                <a:lnTo>
                  <a:pt x="798512" y="949870"/>
                </a:lnTo>
                <a:lnTo>
                  <a:pt x="779462" y="987970"/>
                </a:lnTo>
                <a:lnTo>
                  <a:pt x="760412" y="1024483"/>
                </a:lnTo>
                <a:lnTo>
                  <a:pt x="744537" y="1065758"/>
                </a:lnTo>
                <a:lnTo>
                  <a:pt x="730249" y="1111795"/>
                </a:lnTo>
                <a:lnTo>
                  <a:pt x="719137" y="1164183"/>
                </a:lnTo>
                <a:lnTo>
                  <a:pt x="711199" y="1224508"/>
                </a:lnTo>
                <a:lnTo>
                  <a:pt x="709612" y="1292770"/>
                </a:lnTo>
                <a:lnTo>
                  <a:pt x="711199" y="1361033"/>
                </a:lnTo>
                <a:lnTo>
                  <a:pt x="719137" y="1421358"/>
                </a:lnTo>
                <a:lnTo>
                  <a:pt x="730249" y="1473745"/>
                </a:lnTo>
                <a:lnTo>
                  <a:pt x="744537" y="1519783"/>
                </a:lnTo>
                <a:lnTo>
                  <a:pt x="760412" y="1561058"/>
                </a:lnTo>
                <a:lnTo>
                  <a:pt x="779462" y="1597570"/>
                </a:lnTo>
                <a:lnTo>
                  <a:pt x="798512" y="1635670"/>
                </a:lnTo>
                <a:lnTo>
                  <a:pt x="817562" y="1673770"/>
                </a:lnTo>
                <a:lnTo>
                  <a:pt x="833437" y="1710283"/>
                </a:lnTo>
                <a:lnTo>
                  <a:pt x="849312" y="1751558"/>
                </a:lnTo>
                <a:lnTo>
                  <a:pt x="865187" y="1797595"/>
                </a:lnTo>
                <a:lnTo>
                  <a:pt x="876299" y="1849983"/>
                </a:lnTo>
                <a:lnTo>
                  <a:pt x="882649" y="1910308"/>
                </a:lnTo>
                <a:lnTo>
                  <a:pt x="885824" y="1978570"/>
                </a:lnTo>
                <a:lnTo>
                  <a:pt x="882649" y="2046833"/>
                </a:lnTo>
                <a:lnTo>
                  <a:pt x="876299" y="2107158"/>
                </a:lnTo>
                <a:lnTo>
                  <a:pt x="865187" y="2159545"/>
                </a:lnTo>
                <a:lnTo>
                  <a:pt x="849312" y="2205583"/>
                </a:lnTo>
                <a:lnTo>
                  <a:pt x="833437" y="2246858"/>
                </a:lnTo>
                <a:lnTo>
                  <a:pt x="817562" y="2283370"/>
                </a:lnTo>
                <a:lnTo>
                  <a:pt x="798512" y="2321470"/>
                </a:lnTo>
                <a:lnTo>
                  <a:pt x="779462" y="2359570"/>
                </a:lnTo>
                <a:lnTo>
                  <a:pt x="760412" y="2396083"/>
                </a:lnTo>
                <a:lnTo>
                  <a:pt x="744537" y="2437358"/>
                </a:lnTo>
                <a:lnTo>
                  <a:pt x="730249" y="2483395"/>
                </a:lnTo>
                <a:lnTo>
                  <a:pt x="719137" y="2535782"/>
                </a:lnTo>
                <a:lnTo>
                  <a:pt x="711199" y="2596108"/>
                </a:lnTo>
                <a:lnTo>
                  <a:pt x="709612" y="2664370"/>
                </a:lnTo>
                <a:lnTo>
                  <a:pt x="711199" y="2732633"/>
                </a:lnTo>
                <a:lnTo>
                  <a:pt x="719137" y="2792958"/>
                </a:lnTo>
                <a:lnTo>
                  <a:pt x="730249" y="2845345"/>
                </a:lnTo>
                <a:lnTo>
                  <a:pt x="744537" y="2891383"/>
                </a:lnTo>
                <a:lnTo>
                  <a:pt x="760412" y="2932658"/>
                </a:lnTo>
                <a:lnTo>
                  <a:pt x="779462" y="2969170"/>
                </a:lnTo>
                <a:lnTo>
                  <a:pt x="798512" y="3007270"/>
                </a:lnTo>
                <a:lnTo>
                  <a:pt x="817562" y="3045370"/>
                </a:lnTo>
                <a:lnTo>
                  <a:pt x="833437" y="3081883"/>
                </a:lnTo>
                <a:lnTo>
                  <a:pt x="849312" y="3123158"/>
                </a:lnTo>
                <a:lnTo>
                  <a:pt x="865187" y="3169195"/>
                </a:lnTo>
                <a:lnTo>
                  <a:pt x="876299" y="3221583"/>
                </a:lnTo>
                <a:lnTo>
                  <a:pt x="882649" y="3281908"/>
                </a:lnTo>
                <a:lnTo>
                  <a:pt x="885824" y="3348582"/>
                </a:lnTo>
                <a:lnTo>
                  <a:pt x="882649" y="3418433"/>
                </a:lnTo>
                <a:lnTo>
                  <a:pt x="876299" y="3478758"/>
                </a:lnTo>
                <a:lnTo>
                  <a:pt x="865187" y="3531145"/>
                </a:lnTo>
                <a:lnTo>
                  <a:pt x="849312" y="3577183"/>
                </a:lnTo>
                <a:lnTo>
                  <a:pt x="833437" y="3618458"/>
                </a:lnTo>
                <a:lnTo>
                  <a:pt x="817562" y="3654970"/>
                </a:lnTo>
                <a:lnTo>
                  <a:pt x="798512" y="3693070"/>
                </a:lnTo>
                <a:lnTo>
                  <a:pt x="779462" y="3731170"/>
                </a:lnTo>
                <a:lnTo>
                  <a:pt x="760412" y="3767683"/>
                </a:lnTo>
                <a:lnTo>
                  <a:pt x="744537" y="3808958"/>
                </a:lnTo>
                <a:lnTo>
                  <a:pt x="730249" y="3854995"/>
                </a:lnTo>
                <a:lnTo>
                  <a:pt x="719137" y="3907383"/>
                </a:lnTo>
                <a:lnTo>
                  <a:pt x="711199" y="3967708"/>
                </a:lnTo>
                <a:lnTo>
                  <a:pt x="709612" y="4035970"/>
                </a:lnTo>
                <a:lnTo>
                  <a:pt x="711199" y="4104233"/>
                </a:lnTo>
                <a:lnTo>
                  <a:pt x="719137" y="4164557"/>
                </a:lnTo>
                <a:lnTo>
                  <a:pt x="730249" y="4216946"/>
                </a:lnTo>
                <a:lnTo>
                  <a:pt x="744537" y="4262982"/>
                </a:lnTo>
                <a:lnTo>
                  <a:pt x="760412" y="4304258"/>
                </a:lnTo>
                <a:lnTo>
                  <a:pt x="779462" y="4340770"/>
                </a:lnTo>
                <a:lnTo>
                  <a:pt x="817562" y="4416970"/>
                </a:lnTo>
                <a:lnTo>
                  <a:pt x="833437" y="4453483"/>
                </a:lnTo>
                <a:lnTo>
                  <a:pt x="849312" y="4494758"/>
                </a:lnTo>
                <a:lnTo>
                  <a:pt x="865187" y="4540795"/>
                </a:lnTo>
                <a:lnTo>
                  <a:pt x="876299" y="4593183"/>
                </a:lnTo>
                <a:lnTo>
                  <a:pt x="882649" y="4653508"/>
                </a:lnTo>
                <a:lnTo>
                  <a:pt x="885824" y="4721770"/>
                </a:lnTo>
                <a:lnTo>
                  <a:pt x="882649" y="4790033"/>
                </a:lnTo>
                <a:lnTo>
                  <a:pt x="876299" y="4850357"/>
                </a:lnTo>
                <a:lnTo>
                  <a:pt x="865187" y="4902746"/>
                </a:lnTo>
                <a:lnTo>
                  <a:pt x="849312" y="4948782"/>
                </a:lnTo>
                <a:lnTo>
                  <a:pt x="833437" y="4990057"/>
                </a:lnTo>
                <a:lnTo>
                  <a:pt x="817562" y="5026570"/>
                </a:lnTo>
                <a:lnTo>
                  <a:pt x="798512" y="5064670"/>
                </a:lnTo>
                <a:lnTo>
                  <a:pt x="779462" y="5102770"/>
                </a:lnTo>
                <a:lnTo>
                  <a:pt x="760412" y="5139283"/>
                </a:lnTo>
                <a:lnTo>
                  <a:pt x="744537" y="5180558"/>
                </a:lnTo>
                <a:lnTo>
                  <a:pt x="730249" y="5226595"/>
                </a:lnTo>
                <a:lnTo>
                  <a:pt x="719137" y="5278983"/>
                </a:lnTo>
                <a:lnTo>
                  <a:pt x="711199" y="5339307"/>
                </a:lnTo>
                <a:lnTo>
                  <a:pt x="709612" y="5407570"/>
                </a:lnTo>
                <a:lnTo>
                  <a:pt x="711199" y="5475833"/>
                </a:lnTo>
                <a:lnTo>
                  <a:pt x="719137" y="5536158"/>
                </a:lnTo>
                <a:lnTo>
                  <a:pt x="730249" y="5588545"/>
                </a:lnTo>
                <a:lnTo>
                  <a:pt x="744537" y="5634583"/>
                </a:lnTo>
                <a:lnTo>
                  <a:pt x="760412" y="5675858"/>
                </a:lnTo>
                <a:lnTo>
                  <a:pt x="779462" y="5712371"/>
                </a:lnTo>
                <a:lnTo>
                  <a:pt x="798512" y="5750471"/>
                </a:lnTo>
                <a:lnTo>
                  <a:pt x="817562" y="5788571"/>
                </a:lnTo>
                <a:lnTo>
                  <a:pt x="833437" y="5825083"/>
                </a:lnTo>
                <a:lnTo>
                  <a:pt x="849312" y="5866358"/>
                </a:lnTo>
                <a:lnTo>
                  <a:pt x="865187" y="5912395"/>
                </a:lnTo>
                <a:lnTo>
                  <a:pt x="876299" y="5964783"/>
                </a:lnTo>
                <a:lnTo>
                  <a:pt x="882649" y="6025108"/>
                </a:lnTo>
                <a:lnTo>
                  <a:pt x="885824" y="6093370"/>
                </a:lnTo>
                <a:lnTo>
                  <a:pt x="885703" y="6095988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1D6320-08BF-04A5-D3DA-BFBB16CCB2CE}"/>
              </a:ext>
            </a:extLst>
          </p:cNvPr>
          <p:cNvSpPr txBox="1"/>
          <p:nvPr/>
        </p:nvSpPr>
        <p:spPr>
          <a:xfrm>
            <a:off x="3655740" y="1601091"/>
            <a:ext cx="4434468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A" sz="2800">
                <a:solidFill>
                  <a:srgbClr val="191B0E"/>
                </a:solidFill>
                <a:latin typeface="Franklin Gothic Book"/>
              </a:rPr>
              <a:t>Quelle stratégie aimeriez-vous intégrer à votre pratique cette année?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391863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27D22-F3F5-4646-AE1A-0BA7D5248EB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251678" y="382385"/>
            <a:ext cx="10178322" cy="1492132"/>
          </a:xfrm>
        </p:spPr>
        <p:txBody>
          <a:bodyPr anchor="ctr">
            <a:normAutofit/>
          </a:bodyPr>
          <a:lstStyle/>
          <a:p>
            <a:r>
              <a:rPr lang="fr-CA" sz="3600"/>
              <a:t>Qui sont ces élèves en actualisation linguistique et quels sont leurs besoins?</a:t>
            </a:r>
            <a:endParaRPr lang="en-US" sz="3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98C81-DE8B-4C62-BEBD-CDA58735C327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745123" y="2286000"/>
            <a:ext cx="9108871" cy="321600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defTabSz="813816">
              <a:lnSpc>
                <a:spcPct val="120000"/>
              </a:lnSpc>
              <a:spcBef>
                <a:spcPts val="623"/>
              </a:spcBef>
              <a:buNone/>
            </a:pPr>
            <a:r>
              <a:rPr lang="fr-CA" sz="178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Les élèves en actualisation linguistique sont ceux qui </a:t>
            </a:r>
            <a:r>
              <a:rPr lang="fr-CA" sz="178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apprennent le français en tant que langue additionnelle ou seconde</a:t>
            </a:r>
            <a:r>
              <a:rPr lang="fr-CA" sz="178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, et ce dans le contexte scolaire. </a:t>
            </a:r>
          </a:p>
          <a:p>
            <a:pPr marL="203454" indent="-203454" defTabSz="813816">
              <a:lnSpc>
                <a:spcPct val="120000"/>
              </a:lnSpc>
              <a:spcBef>
                <a:spcPts val="623"/>
              </a:spcBef>
              <a:buFont typeface="Wingdings" panose="05000000000000000000" pitchFamily="2" charset="2"/>
              <a:buChar char="q"/>
            </a:pPr>
            <a:r>
              <a:rPr lang="fr-CA" sz="178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Élèves nouvellement arrivés au Canada/Nouveau-Brunswick (allophones, anglophone, francophones, réfugiés, etc.)</a:t>
            </a:r>
          </a:p>
          <a:p>
            <a:pPr marL="203454" indent="-203454" defTabSz="813816">
              <a:lnSpc>
                <a:spcPct val="120000"/>
              </a:lnSpc>
              <a:spcBef>
                <a:spcPts val="623"/>
              </a:spcBef>
              <a:buFont typeface="Wingdings" panose="05000000000000000000" pitchFamily="2" charset="2"/>
              <a:buChar char="q"/>
            </a:pPr>
            <a:r>
              <a:rPr lang="fr-CA" sz="178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Élèves de parents ayant droit</a:t>
            </a:r>
          </a:p>
          <a:p>
            <a:pPr marL="203454" indent="-203454" defTabSz="813816">
              <a:lnSpc>
                <a:spcPct val="120000"/>
              </a:lnSpc>
              <a:spcBef>
                <a:spcPts val="623"/>
              </a:spcBef>
              <a:buFont typeface="Wingdings" panose="05000000000000000000" pitchFamily="2" charset="2"/>
              <a:buChar char="q"/>
            </a:pPr>
            <a:r>
              <a:rPr lang="fr-CA" sz="178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Élèves internationaux</a:t>
            </a:r>
          </a:p>
          <a:p>
            <a:pPr marL="0" indent="0" defTabSz="813816">
              <a:lnSpc>
                <a:spcPct val="120000"/>
              </a:lnSpc>
              <a:spcBef>
                <a:spcPts val="623"/>
              </a:spcBef>
              <a:buNone/>
            </a:pPr>
            <a:endParaRPr lang="fr-CA" sz="178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  <a:p>
            <a:pPr marL="0" indent="0" defTabSz="813816">
              <a:lnSpc>
                <a:spcPct val="120000"/>
              </a:lnSpc>
              <a:spcBef>
                <a:spcPts val="623"/>
              </a:spcBef>
              <a:buNone/>
            </a:pPr>
            <a:endParaRPr lang="fr-CA" sz="178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en-US">
              <a:ea typeface="Cambria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BDAFA7E-3BC4-485B-BA0A-0ADBD130D0B4}"/>
              </a:ext>
            </a:extLst>
          </p:cNvPr>
          <p:cNvSpPr txBox="1"/>
          <p:nvPr/>
        </p:nvSpPr>
        <p:spPr>
          <a:xfrm>
            <a:off x="2046418" y="4749946"/>
            <a:ext cx="8807576" cy="150412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813816">
              <a:lnSpc>
                <a:spcPct val="120000"/>
              </a:lnSpc>
              <a:spcAft>
                <a:spcPts val="600"/>
              </a:spcAft>
            </a:pPr>
            <a:r>
              <a:rPr lang="fr-CA" sz="1958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Ces apprenants bénéficient de recevoir des services en actualisation linguistique jusqu’à ce qu’ils démontrent qu’ils sont des </a:t>
            </a:r>
            <a:r>
              <a:rPr lang="fr-CA" sz="1958" b="1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rPr>
              <a:t>utilisateurs indépendants et autonomes</a:t>
            </a:r>
            <a:r>
              <a:rPr lang="fr-CA" sz="1958" b="1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fr-CA" sz="1958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en français pour réussir leur parcours scolaire et pour mettre en action leur plan de vie et de carrière.</a:t>
            </a:r>
            <a:endParaRPr lang="en-CA" sz="22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84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B5FC8-0198-F3BE-8379-AF0800CD6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err="1"/>
              <a:t>Baggage</a:t>
            </a:r>
            <a:r>
              <a:rPr lang="fr-CA"/>
              <a:t> (Mise en scène)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52D51-4AF0-6ADE-DE42-0D6A568EA3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83540" indent="-383540"/>
            <a:r>
              <a:rPr lang="fr-CA"/>
              <a:t>Visionner une partie du film « </a:t>
            </a:r>
            <a:r>
              <a:rPr lang="fr-CA" err="1"/>
              <a:t>Baggage</a:t>
            </a:r>
            <a:r>
              <a:rPr lang="fr-CA"/>
              <a:t> » 19:10 à 25:31</a:t>
            </a:r>
            <a:endParaRPr lang="fr-FR"/>
          </a:p>
          <a:p>
            <a:pPr marL="0" indent="0">
              <a:buNone/>
            </a:pPr>
            <a:endParaRPr lang="fr-CA"/>
          </a:p>
          <a:p>
            <a:pPr marL="383540" indent="-383540"/>
            <a:endParaRPr lang="fr-CA"/>
          </a:p>
          <a:p>
            <a:pPr marL="383540" indent="-383540"/>
            <a:r>
              <a:rPr lang="fr-CA">
                <a:ea typeface="+mn-lt"/>
                <a:cs typeface="+mn-lt"/>
                <a:hlinkClick r:id="rId3"/>
              </a:rPr>
              <a:t>BAGAGES_SANS_PAUSES_Title1.mp4</a:t>
            </a:r>
            <a:endParaRPr lang="fr-CA"/>
          </a:p>
        </p:txBody>
      </p:sp>
      <p:pic>
        <p:nvPicPr>
          <p:cNvPr id="4" name="Image 4" descr="Stylish happy traveler with suitcase in airport hallway · Free Stock Photo">
            <a:extLst>
              <a:ext uri="{FF2B5EF4-FFF2-40B4-BE49-F238E27FC236}">
                <a16:creationId xmlns:a16="http://schemas.microsoft.com/office/drawing/2014/main" id="{455CF905-2B08-B6AB-8B85-17AE50892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3419" y="2816039"/>
            <a:ext cx="5230482" cy="34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80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7CCE24-C6F4-5D46-91C7-71EFBFFBDE1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98340" y="895699"/>
            <a:ext cx="6156905" cy="32543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000" cap="all"/>
              <a:t>ma hu </a:t>
            </a:r>
            <a:r>
              <a:rPr lang="en-US" sz="7000" cap="all" err="1"/>
              <a:t>asmuk</a:t>
            </a:r>
            <a:r>
              <a:rPr lang="en-US" sz="7000" cap="all"/>
              <a:t>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BB50BB2-69E9-E013-925E-D970B070BBF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583363" y="4805363"/>
            <a:ext cx="5608637" cy="10858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12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4800" err="1">
                <a:latin typeface="Arial"/>
                <a:cs typeface="Arial"/>
              </a:rPr>
              <a:t>asmi</a:t>
            </a:r>
            <a:r>
              <a:rPr lang="en-US" sz="4800">
                <a:latin typeface="Arial"/>
                <a:cs typeface="Arial"/>
              </a:rPr>
              <a:t> </a:t>
            </a:r>
            <a:r>
              <a:rPr lang="en-US" sz="4800" err="1">
                <a:latin typeface="Arial"/>
                <a:cs typeface="Arial"/>
              </a:rPr>
              <a:t>faransa</a:t>
            </a:r>
            <a:endParaRPr lang="en-US" sz="4800">
              <a:latin typeface="Arial"/>
              <a:cs typeface="Arial"/>
            </a:endParaRPr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5CBDB495-5FC5-3570-3C4C-D8FB6325CF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7005" r="2304" b="3"/>
          <a:stretch/>
        </p:blipFill>
        <p:spPr>
          <a:xfrm>
            <a:off x="1155560" y="1129353"/>
            <a:ext cx="3914583" cy="458223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4835C2B-B2A2-19CD-9D0A-FB5EE8476AA2}"/>
              </a:ext>
            </a:extLst>
          </p:cNvPr>
          <p:cNvSpPr txBox="1"/>
          <p:nvPr/>
        </p:nvSpPr>
        <p:spPr>
          <a:xfrm>
            <a:off x="2551505" y="5511534"/>
            <a:ext cx="251863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Cette photo</a:t>
            </a:r>
            <a:r>
              <a:rPr lang="en-US" sz="700">
                <a:solidFill>
                  <a:srgbClr val="FFFFFF"/>
                </a:solidFill>
              </a:rPr>
              <a:t> de Auteur inconnu </a:t>
            </a:r>
            <a:r>
              <a:rPr lang="en-US" sz="700" err="1">
                <a:solidFill>
                  <a:srgbClr val="FFFFFF"/>
                </a:solidFill>
              </a:rPr>
              <a:t>est</a:t>
            </a:r>
            <a:r>
              <a:rPr lang="en-US" sz="700">
                <a:solidFill>
                  <a:srgbClr val="FFFFFF"/>
                </a:solidFill>
              </a:rPr>
              <a:t> </a:t>
            </a:r>
            <a:r>
              <a:rPr lang="en-US" sz="700" err="1">
                <a:solidFill>
                  <a:srgbClr val="FFFFFF"/>
                </a:solidFill>
              </a:rPr>
              <a:t>fournie</a:t>
            </a:r>
            <a:r>
              <a:rPr lang="en-US" sz="700">
                <a:solidFill>
                  <a:srgbClr val="FFFFFF"/>
                </a:solidFill>
              </a:rPr>
              <a:t> sous </a:t>
            </a:r>
            <a:r>
              <a:rPr lang="en-US" sz="700" err="1">
                <a:solidFill>
                  <a:srgbClr val="FFFFFF"/>
                </a:solidFill>
              </a:rPr>
              <a:t>licence</a:t>
            </a:r>
            <a:r>
              <a:rPr lang="en-US" sz="700">
                <a:solidFill>
                  <a:srgbClr val="FFFFFF"/>
                </a:solidFill>
              </a:rPr>
              <a:t> </a:t>
            </a: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96727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27D22-F3F5-4646-AE1A-0BA7D5248EB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251678" y="382385"/>
            <a:ext cx="10178322" cy="1492132"/>
          </a:xfrm>
        </p:spPr>
        <p:txBody>
          <a:bodyPr>
            <a:normAutofit/>
          </a:bodyPr>
          <a:lstStyle/>
          <a:p>
            <a:r>
              <a:rPr lang="fr-CA"/>
              <a:t>Identifier les besoins de l’élève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98C81-DE8B-4C62-BEBD-CDA58735C327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251679" y="1524001"/>
            <a:ext cx="5088737" cy="432683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fr-CA" sz="1800" dirty="0"/>
              <a:t>Reconnaître ses besoins affectifs et socioaffectifs</a:t>
            </a:r>
          </a:p>
          <a:p>
            <a:pPr marL="0" indent="0">
              <a:lnSpc>
                <a:spcPct val="100000"/>
              </a:lnSpc>
              <a:buNone/>
            </a:pPr>
            <a:endParaRPr lang="fr-CA" sz="1800" dirty="0"/>
          </a:p>
          <a:p>
            <a:pPr marL="384810" indent="-38481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fr-CA" sz="1800" dirty="0"/>
              <a:t>Tenir compte des antécédents culturels, du vécu de l’élève, de ses expériences langagières et scolaires antérieures</a:t>
            </a:r>
          </a:p>
          <a:p>
            <a:pPr marL="0" indent="0">
              <a:lnSpc>
                <a:spcPct val="100000"/>
              </a:lnSpc>
              <a:buNone/>
            </a:pPr>
            <a:endParaRPr lang="fr-CA" sz="1800" dirty="0"/>
          </a:p>
          <a:p>
            <a:pPr>
              <a:lnSpc>
                <a:spcPct val="100000"/>
              </a:lnSpc>
              <a:buFont typeface="Wingdings" panose="020B0604020202020204" pitchFamily="34" charset="0"/>
              <a:buChar char="q"/>
            </a:pPr>
            <a:r>
              <a:rPr lang="fr-CA" sz="1800" dirty="0"/>
              <a:t>Obtenir un portrait</a:t>
            </a:r>
            <a:r>
              <a:rPr lang="fr-CA" sz="1800" b="1" dirty="0"/>
              <a:t> </a:t>
            </a:r>
            <a:r>
              <a:rPr lang="fr-CA" sz="1800" dirty="0"/>
              <a:t>de ses habiletés et de ses compétences langagières </a:t>
            </a:r>
            <a:r>
              <a:rPr lang="fr-CA" sz="1800" b="1" dirty="0"/>
              <a:t>selon les niveaux du CECR</a:t>
            </a:r>
            <a:r>
              <a:rPr lang="fr-CA" sz="1800" dirty="0"/>
              <a:t>, afin de cibler ses besoins langagiers</a:t>
            </a:r>
          </a:p>
          <a:p>
            <a:pPr marL="791845">
              <a:lnSpc>
                <a:spcPct val="100000"/>
              </a:lnSpc>
            </a:pPr>
            <a:r>
              <a:rPr lang="fr-CA" sz="1800" dirty="0"/>
              <a:t>Continuum de l’oral </a:t>
            </a:r>
            <a:r>
              <a:rPr lang="fr-CA" sz="1800" i="1" dirty="0"/>
              <a:t>J’apprends le français</a:t>
            </a:r>
          </a:p>
          <a:p>
            <a:pPr marL="791845">
              <a:lnSpc>
                <a:spcPct val="100000"/>
              </a:lnSpc>
            </a:pPr>
            <a:r>
              <a:rPr lang="fr-CA" sz="1800" i="1" dirty="0"/>
              <a:t>Continuum de la lecture au primaire</a:t>
            </a:r>
          </a:p>
          <a:p>
            <a:pPr marL="791845">
              <a:lnSpc>
                <a:spcPct val="100000"/>
              </a:lnSpc>
            </a:pPr>
            <a:r>
              <a:rPr lang="fr-CA" sz="1800" dirty="0"/>
              <a:t>Affiches </a:t>
            </a:r>
            <a:r>
              <a:rPr lang="fr-CA" sz="1800" i="1" dirty="0"/>
              <a:t>Je suis bilingue</a:t>
            </a:r>
          </a:p>
          <a:p>
            <a:pPr marL="79184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CA" sz="1800" dirty="0"/>
              <a:t>Appréciation langagière initiale et continue (ALIC)</a:t>
            </a:r>
          </a:p>
          <a:p>
            <a:pPr marL="384810" indent="-384810">
              <a:lnSpc>
                <a:spcPct val="100000"/>
              </a:lnSpc>
              <a:buFont typeface="Wingdings" panose="05000000000000000000" pitchFamily="2" charset="2"/>
              <a:buChar char="q"/>
            </a:pPr>
            <a:endParaRPr lang="fr-CA" sz="1800" dirty="0"/>
          </a:p>
          <a:p>
            <a:pPr marL="274320" lvl="1" indent="0">
              <a:lnSpc>
                <a:spcPct val="100000"/>
              </a:lnSpc>
              <a:buNone/>
            </a:pPr>
            <a:endParaRPr lang="fr-CA" dirty="0"/>
          </a:p>
          <a:p>
            <a:pPr marL="0" indent="0">
              <a:lnSpc>
                <a:spcPct val="100000"/>
              </a:lnSpc>
              <a:buNone/>
            </a:pPr>
            <a:endParaRPr lang="en-US" sz="1800" dirty="0">
              <a:ea typeface="Cambria"/>
            </a:endParaRPr>
          </a:p>
        </p:txBody>
      </p:sp>
      <p:pic>
        <p:nvPicPr>
          <p:cNvPr id="5" name="Picture 4" descr="A chart with text on it&#10;&#10;Description automatically generated">
            <a:extLst>
              <a:ext uri="{FF2B5EF4-FFF2-40B4-BE49-F238E27FC236}">
                <a16:creationId xmlns:a16="http://schemas.microsoft.com/office/drawing/2014/main" id="{CF43AF82-DE97-E8DC-2D2A-7F8B3DCA1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1667" y="2417620"/>
            <a:ext cx="2445173" cy="1442652"/>
          </a:xfrm>
          <a:prstGeom prst="rect">
            <a:avLst/>
          </a:prstGeom>
        </p:spPr>
      </p:pic>
      <p:pic>
        <p:nvPicPr>
          <p:cNvPr id="7" name="Picture 6" descr="A chart with text and images&#10;&#10;Description automatically generated">
            <a:extLst>
              <a:ext uri="{FF2B5EF4-FFF2-40B4-BE49-F238E27FC236}">
                <a16:creationId xmlns:a16="http://schemas.microsoft.com/office/drawing/2014/main" id="{70BF183D-7865-114D-347A-E9DCBF16B7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7707" y="2386733"/>
            <a:ext cx="2262293" cy="1504424"/>
          </a:xfrm>
          <a:prstGeom prst="rect">
            <a:avLst/>
          </a:prstGeom>
        </p:spPr>
      </p:pic>
      <p:pic>
        <p:nvPicPr>
          <p:cNvPr id="6" name="Picture 5" descr="A screen shot of a computer&#10;&#10;Description automatically generated">
            <a:extLst>
              <a:ext uri="{FF2B5EF4-FFF2-40B4-BE49-F238E27FC236}">
                <a16:creationId xmlns:a16="http://schemas.microsoft.com/office/drawing/2014/main" id="{B4EF0194-8FE5-1E7D-B7BA-B6A71967B7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1667" y="4340015"/>
            <a:ext cx="2445173" cy="1503781"/>
          </a:xfrm>
          <a:prstGeom prst="rect">
            <a:avLst/>
          </a:prstGeom>
        </p:spPr>
      </p:pic>
      <p:pic>
        <p:nvPicPr>
          <p:cNvPr id="4" name="Picture 3" descr="A screenshot of a survey&#10;&#10;Description automatically generated">
            <a:extLst>
              <a:ext uri="{FF2B5EF4-FFF2-40B4-BE49-F238E27FC236}">
                <a16:creationId xmlns:a16="http://schemas.microsoft.com/office/drawing/2014/main" id="{DD17E451-DC02-D24A-8BBF-65051F2BFE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67707" y="4220922"/>
            <a:ext cx="2262293" cy="174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16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9F173DCA-3C67-45C9-B63D-0CED14176299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/>
              <a:t>« La compétence n’existe que dans l’action. » 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 idx="4294967295"/>
            <p:custDataLst>
              <p:tags r:id="rId2"/>
            </p:custDataLst>
          </p:nvPr>
        </p:nvSpPr>
        <p:spPr>
          <a:xfrm>
            <a:off x="1152525" y="111125"/>
            <a:ext cx="11039475" cy="1841500"/>
          </a:xfrm>
        </p:spPr>
        <p:txBody>
          <a:bodyPr anchor="t">
            <a:normAutofit fontScale="90000"/>
          </a:bodyPr>
          <a:lstStyle/>
          <a:p>
            <a:r>
              <a:rPr lang="fr-CA">
                <a:solidFill>
                  <a:srgbClr val="046370"/>
                </a:solidFill>
              </a:rPr>
              <a:t>Pourquoi le CECR au Nouveau-Brunswick?</a:t>
            </a:r>
            <a:br>
              <a:rPr lang="fr-CA">
                <a:solidFill>
                  <a:srgbClr val="046370"/>
                </a:solidFill>
              </a:rPr>
            </a:br>
            <a:endParaRPr lang="en-CA">
              <a:solidFill>
                <a:srgbClr val="046370"/>
              </a:solidFill>
            </a:endParaRPr>
          </a:p>
        </p:txBody>
      </p:sp>
      <p:graphicFrame>
        <p:nvGraphicFramePr>
          <p:cNvPr id="6" name="Espace réservé du contenu 3">
            <a:extLst>
              <a:ext uri="{FF2B5EF4-FFF2-40B4-BE49-F238E27FC236}">
                <a16:creationId xmlns:a16="http://schemas.microsoft.com/office/drawing/2014/main" id="{5175F9BB-0CE2-6D55-653E-8CC6F73B7C04}"/>
              </a:ext>
            </a:extLst>
          </p:cNvPr>
          <p:cNvGraphicFramePr>
            <a:graphicFrameLocks noGrp="1"/>
          </p:cNvGraphicFramePr>
          <p:nvPr>
            <p:ph idx="4294967295"/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925517930"/>
              </p:ext>
            </p:extLst>
          </p:nvPr>
        </p:nvGraphicFramePr>
        <p:xfrm>
          <a:off x="4654744" y="937903"/>
          <a:ext cx="6831012" cy="60594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4B410F2A-18D9-44DB-9F6B-AD70067B8B7C}"/>
              </a:ext>
            </a:extLst>
          </p:cNvPr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9" t="1712" r="9825" b="3822"/>
          <a:stretch/>
        </p:blipFill>
        <p:spPr>
          <a:xfrm>
            <a:off x="1005841" y="2438400"/>
            <a:ext cx="2995934" cy="291845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60948C5-EEFA-429F-9A2C-704E5CA57EB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37578" y="5356859"/>
            <a:ext cx="18855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fr-CA" sz="600">
                <a:solidFill>
                  <a:prstClr val="black"/>
                </a:solidFill>
              </a:rPr>
              <a:t>Sphère des langues_ Fotolia  @treenabeena</a:t>
            </a:r>
          </a:p>
          <a:p>
            <a:pPr defTabSz="914400"/>
            <a:r>
              <a:rPr lang="fr-CA" sz="600">
                <a:solidFill>
                  <a:prstClr val="black"/>
                </a:solidFill>
              </a:rPr>
              <a:t>Bilingue autour du globe 0 MÉDPE</a:t>
            </a:r>
          </a:p>
        </p:txBody>
      </p:sp>
    </p:spTree>
    <p:extLst>
      <p:ext uri="{BB962C8B-B14F-4D97-AF65-F5344CB8AC3E}">
        <p14:creationId xmlns:p14="http://schemas.microsoft.com/office/powerpoint/2010/main" val="148606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heme/theme1.xml><?xml version="1.0" encoding="utf-8"?>
<a:theme xmlns:a="http://schemas.openxmlformats.org/drawingml/2006/main" name="Cadrage">
  <a:themeElements>
    <a:clrScheme name="Cadrage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adrage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adra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ppt/theme/theme3.xml><?xml version="1.0" encoding="utf-8"?>
<a:theme xmlns:a="http://schemas.openxmlformats.org/drawingml/2006/main" name="Office Theme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3C383A99FF864ABF26D3EBDDF33951" ma:contentTypeVersion="4" ma:contentTypeDescription="Crée un document." ma:contentTypeScope="" ma:versionID="0bea712ca56fbc87285c9beea3cae217">
  <xsd:schema xmlns:xsd="http://www.w3.org/2001/XMLSchema" xmlns:xs="http://www.w3.org/2001/XMLSchema" xmlns:p="http://schemas.microsoft.com/office/2006/metadata/properties" xmlns:ns2="ca4a0afe-e303-4d8c-87cc-8737fa69d500" targetNamespace="http://schemas.microsoft.com/office/2006/metadata/properties" ma:root="true" ma:fieldsID="3db92eedadcf4c8a25464edf6f3bb3b3" ns2:_="">
    <xsd:import namespace="ca4a0afe-e303-4d8c-87cc-8737fa69d5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4a0afe-e303-4d8c-87cc-8737fa69d5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FDB5C43-450F-49F3-9A0E-1EE84724D82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CF473DD-44AC-480E-B0CE-14BE30E621E8}"/>
</file>

<file path=customXml/itemProps3.xml><?xml version="1.0" encoding="utf-8"?>
<ds:datastoreItem xmlns:ds="http://schemas.openxmlformats.org/officeDocument/2006/customXml" ds:itemID="{DE9DD0AF-AE5F-48EA-AE37-3B6E6C91F536}">
  <ds:schemaRefs>
    <ds:schemaRef ds:uri="889a8a0f-6d2a-4822-adaf-c92b3f0c9adf"/>
    <ds:schemaRef ds:uri="a38a2215-4895-42e6-a4e4-ae92f9391f4f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Cherry blossom nature presentation (widescreen)</Template>
  <TotalTime>1608</TotalTime>
  <Words>1073</Words>
  <Application>Microsoft Office PowerPoint</Application>
  <PresentationFormat>Widescreen</PresentationFormat>
  <Paragraphs>162</Paragraphs>
  <Slides>21</Slides>
  <Notes>21</Notes>
  <HiddenSlides>1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Arial</vt:lpstr>
      <vt:lpstr>Calibri</vt:lpstr>
      <vt:lpstr>Calibri Light</vt:lpstr>
      <vt:lpstr>Cambria</vt:lpstr>
      <vt:lpstr>Courier New</vt:lpstr>
      <vt:lpstr>Franklin Gothic Book</vt:lpstr>
      <vt:lpstr>Gill Sans MT</vt:lpstr>
      <vt:lpstr>Impact</vt:lpstr>
      <vt:lpstr>Symbol</vt:lpstr>
      <vt:lpstr>Tahoma</vt:lpstr>
      <vt:lpstr>Wingdings</vt:lpstr>
      <vt:lpstr>Wingdings 2</vt:lpstr>
      <vt:lpstr>Cadrage</vt:lpstr>
      <vt:lpstr>Badge</vt:lpstr>
      <vt:lpstr>Actualisation linguistique</vt:lpstr>
      <vt:lpstr>Objectifs de la session</vt:lpstr>
      <vt:lpstr>Ordre du jour de la session</vt:lpstr>
      <vt:lpstr>PowerPoint Presentation</vt:lpstr>
      <vt:lpstr>Qui sont ces élèves en actualisation linguistique et quels sont leurs besoins?</vt:lpstr>
      <vt:lpstr>Baggage (Mise en scène)</vt:lpstr>
      <vt:lpstr>ma hu asmuk ?</vt:lpstr>
      <vt:lpstr>Identifier les besoins de l’élève</vt:lpstr>
      <vt:lpstr>Pourquoi le CECR au Nouveau-Brunswick? </vt:lpstr>
      <vt:lpstr>PowerPoint Presentation</vt:lpstr>
      <vt:lpstr>Qu’est-ce que le CECR? </vt:lpstr>
      <vt:lpstr> Apprendre une langue c’est une activité de longue haleine</vt:lpstr>
      <vt:lpstr>La langue maternelle (L1) et son influence sur la langue additionnelle (L2/L3)</vt:lpstr>
      <vt:lpstr>PowerPoint Presentation</vt:lpstr>
      <vt:lpstr>La zone actuelle vs la zone proximale </vt:lpstr>
      <vt:lpstr>Comment accompagner efficacement les élèves en actualisation linguistique?</vt:lpstr>
      <vt:lpstr>Affiches Je suis bilingue</vt:lpstr>
      <vt:lpstr>Portfolio des langues</vt:lpstr>
      <vt:lpstr>RÉflExion </vt:lpstr>
      <vt:lpstr>PowerPoint Presentation</vt:lpstr>
      <vt:lpstr>Questions ?  Merci pour votre participation!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Formation FLA- DSFNE</dc:title>
  <dc:creator>Morales, Saba (EECD/EDPE)</dc:creator>
  <cp:lastModifiedBy>Morales, Saba (EECD/EDPE-O365)</cp:lastModifiedBy>
  <cp:revision>109</cp:revision>
  <cp:lastPrinted>2023-08-15T18:16:27Z</cp:lastPrinted>
  <dcterms:created xsi:type="dcterms:W3CDTF">2022-10-18T18:58:16Z</dcterms:created>
  <dcterms:modified xsi:type="dcterms:W3CDTF">2023-09-06T13:07:29Z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0x010100B93C383A99FF864ABF26D3EBDDF33951</vt:lpwstr>
  </property>
</Properties>
</file>