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59" r:id="rId2"/>
    <p:sldId id="464" r:id="rId3"/>
    <p:sldId id="465" r:id="rId4"/>
    <p:sldId id="466" r:id="rId5"/>
    <p:sldId id="470" r:id="rId6"/>
    <p:sldId id="441" r:id="rId7"/>
    <p:sldId id="462" r:id="rId8"/>
    <p:sldId id="467" r:id="rId9"/>
    <p:sldId id="468" r:id="rId10"/>
    <p:sldId id="469" r:id="rId11"/>
    <p:sldId id="463" r:id="rId12"/>
    <p:sldId id="471" r:id="rId13"/>
    <p:sldId id="472" r:id="rId14"/>
    <p:sldId id="473" r:id="rId15"/>
    <p:sldId id="475" r:id="rId16"/>
    <p:sldId id="476" r:id="rId17"/>
    <p:sldId id="448" r:id="rId18"/>
    <p:sldId id="47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0056F50-1986-4370-914C-507ABAA7A28A}">
          <p14:sldIdLst>
            <p14:sldId id="459"/>
            <p14:sldId id="464"/>
            <p14:sldId id="465"/>
            <p14:sldId id="466"/>
            <p14:sldId id="470"/>
            <p14:sldId id="441"/>
            <p14:sldId id="462"/>
            <p14:sldId id="467"/>
            <p14:sldId id="468"/>
            <p14:sldId id="469"/>
            <p14:sldId id="463"/>
            <p14:sldId id="471"/>
            <p14:sldId id="472"/>
            <p14:sldId id="473"/>
            <p14:sldId id="475"/>
            <p14:sldId id="476"/>
            <p14:sldId id="448"/>
            <p14:sldId id="474"/>
          </p14:sldIdLst>
        </p14:section>
        <p14:section name="Section sans titre" id="{8F06EC56-D3AF-416F-A073-3DABB6CA877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chaud, Rachel (EECD/EDPE)" initials="RR(" lastIdx="49" clrIdx="0">
    <p:extLst>
      <p:ext uri="{19B8F6BF-5375-455C-9EA6-DF929625EA0E}">
        <p15:presenceInfo xmlns:p15="http://schemas.microsoft.com/office/powerpoint/2012/main" userId="S::Rachel.Robichaud@gnb.ca::3709d755-a0c0-4ae8-9200-07e83468de9f" providerId="AD"/>
      </p:ext>
    </p:extLst>
  </p:cmAuthor>
  <p:cmAuthor id="2" name="Robichaud, Rachel (DSF-NE)" initials="RR(N" lastIdx="1" clrIdx="1">
    <p:extLst>
      <p:ext uri="{19B8F6BF-5375-455C-9EA6-DF929625EA0E}">
        <p15:presenceInfo xmlns:p15="http://schemas.microsoft.com/office/powerpoint/2012/main" userId="Robichaud, Rachel (DSF-NE)" providerId="None"/>
      </p:ext>
    </p:extLst>
  </p:cmAuthor>
  <p:cmAuthor id="3" name="Robichaud, Rachel (EECD/EDPE)" initials="RR( [2]" lastIdx="6" clrIdx="2">
    <p:extLst>
      <p:ext uri="{19B8F6BF-5375-455C-9EA6-DF929625EA0E}">
        <p15:presenceInfo xmlns:p15="http://schemas.microsoft.com/office/powerpoint/2012/main" userId="S::Rachel.Robichaud@gnb.ca::0105409b-b3b7-401a-ade8-a191b4529a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9E7F50-BB1C-BFBD-242B-CA2D57D00C62}" v="521" dt="2024-08-12T12:40:10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dy, Eric (DSF-S)" userId="242c995b-09c2-4471-b29e-33e6d5b6cdd9" providerId="ADAL" clId="{48AEF388-11E8-41BD-8FE9-58CD4B1315DC}"/>
    <pc:docChg chg="undo custSel addSld delSld modSld sldOrd modSection">
      <pc:chgData name="Kennedy, Eric (DSF-S)" userId="242c995b-09c2-4471-b29e-33e6d5b6cdd9" providerId="ADAL" clId="{48AEF388-11E8-41BD-8FE9-58CD4B1315DC}" dt="2024-08-08T17:11:43.187" v="2709" actId="1076"/>
      <pc:docMkLst>
        <pc:docMk/>
      </pc:docMkLst>
      <pc:sldChg chg="del ord">
        <pc:chgData name="Kennedy, Eric (DSF-S)" userId="242c995b-09c2-4471-b29e-33e6d5b6cdd9" providerId="ADAL" clId="{48AEF388-11E8-41BD-8FE9-58CD4B1315DC}" dt="2024-08-06T15:37:38.585" v="2047" actId="47"/>
        <pc:sldMkLst>
          <pc:docMk/>
          <pc:sldMk cId="1753786776" sldId="258"/>
        </pc:sldMkLst>
      </pc:sldChg>
      <pc:sldChg chg="modSp add del mod">
        <pc:chgData name="Kennedy, Eric (DSF-S)" userId="242c995b-09c2-4471-b29e-33e6d5b6cdd9" providerId="ADAL" clId="{48AEF388-11E8-41BD-8FE9-58CD4B1315DC}" dt="2024-08-08T16:59:37.290" v="2642" actId="47"/>
        <pc:sldMkLst>
          <pc:docMk/>
          <pc:sldMk cId="3114086868" sldId="260"/>
        </pc:sldMkLst>
        <pc:spChg chg="mod">
          <ac:chgData name="Kennedy, Eric (DSF-S)" userId="242c995b-09c2-4471-b29e-33e6d5b6cdd9" providerId="ADAL" clId="{48AEF388-11E8-41BD-8FE9-58CD4B1315DC}" dt="2024-07-30T13:11:01.051" v="848" actId="20577"/>
          <ac:spMkLst>
            <pc:docMk/>
            <pc:sldMk cId="3114086868" sldId="260"/>
            <ac:spMk id="4" creationId="{1365FDC5-CB36-F89F-D724-7AB45EC0BD0A}"/>
          </ac:spMkLst>
        </pc:spChg>
      </pc:sldChg>
      <pc:sldChg chg="del">
        <pc:chgData name="Kennedy, Eric (DSF-S)" userId="242c995b-09c2-4471-b29e-33e6d5b6cdd9" providerId="ADAL" clId="{48AEF388-11E8-41BD-8FE9-58CD4B1315DC}" dt="2024-08-06T14:14:14.129" v="1570" actId="47"/>
        <pc:sldMkLst>
          <pc:docMk/>
          <pc:sldMk cId="2412689082" sldId="341"/>
        </pc:sldMkLst>
      </pc:sldChg>
      <pc:sldChg chg="del">
        <pc:chgData name="Kennedy, Eric (DSF-S)" userId="242c995b-09c2-4471-b29e-33e6d5b6cdd9" providerId="ADAL" clId="{48AEF388-11E8-41BD-8FE9-58CD4B1315DC}" dt="2024-07-30T13:11:05.905" v="849" actId="47"/>
        <pc:sldMkLst>
          <pc:docMk/>
          <pc:sldMk cId="711653436" sldId="362"/>
        </pc:sldMkLst>
      </pc:sldChg>
      <pc:sldChg chg="addSp delSp modSp del mod ord delAnim">
        <pc:chgData name="Kennedy, Eric (DSF-S)" userId="242c995b-09c2-4471-b29e-33e6d5b6cdd9" providerId="ADAL" clId="{48AEF388-11E8-41BD-8FE9-58CD4B1315DC}" dt="2024-08-06T14:03:01.466" v="1014" actId="47"/>
        <pc:sldMkLst>
          <pc:docMk/>
          <pc:sldMk cId="4262164517" sldId="367"/>
        </pc:sldMkLst>
        <pc:spChg chg="del">
          <ac:chgData name="Kennedy, Eric (DSF-S)" userId="242c995b-09c2-4471-b29e-33e6d5b6cdd9" providerId="ADAL" clId="{48AEF388-11E8-41BD-8FE9-58CD4B1315DC}" dt="2024-08-06T14:01:05.448" v="988" actId="21"/>
          <ac:spMkLst>
            <pc:docMk/>
            <pc:sldMk cId="4262164517" sldId="367"/>
            <ac:spMk id="5" creationId="{62B12951-DBF4-7D9F-D635-52702E668A7F}"/>
          </ac:spMkLst>
        </pc:spChg>
        <pc:spChg chg="add">
          <ac:chgData name="Kennedy, Eric (DSF-S)" userId="242c995b-09c2-4471-b29e-33e6d5b6cdd9" providerId="ADAL" clId="{48AEF388-11E8-41BD-8FE9-58CD4B1315DC}" dt="2024-08-06T14:00:37.897" v="982" actId="22"/>
          <ac:spMkLst>
            <pc:docMk/>
            <pc:sldMk cId="4262164517" sldId="367"/>
            <ac:spMk id="6" creationId="{00CD402C-0DE0-FA19-A0D2-06266C93C644}"/>
          </ac:spMkLst>
        </pc:spChg>
        <pc:spChg chg="del mod">
          <ac:chgData name="Kennedy, Eric (DSF-S)" userId="242c995b-09c2-4471-b29e-33e6d5b6cdd9" providerId="ADAL" clId="{48AEF388-11E8-41BD-8FE9-58CD4B1315DC}" dt="2024-08-06T13:59:40.788" v="976" actId="478"/>
          <ac:spMkLst>
            <pc:docMk/>
            <pc:sldMk cId="4262164517" sldId="367"/>
            <ac:spMk id="10" creationId="{2E2C527B-7400-4C3B-BA5B-777AD2CD72DF}"/>
          </ac:spMkLst>
        </pc:spChg>
        <pc:picChg chg="del mod">
          <ac:chgData name="Kennedy, Eric (DSF-S)" userId="242c995b-09c2-4471-b29e-33e6d5b6cdd9" providerId="ADAL" clId="{48AEF388-11E8-41BD-8FE9-58CD4B1315DC}" dt="2024-08-06T14:00:41.727" v="983" actId="21"/>
          <ac:picMkLst>
            <pc:docMk/>
            <pc:sldMk cId="4262164517" sldId="367"/>
            <ac:picMk id="2" creationId="{49C837BE-D4E3-E542-1E1B-21399C677404}"/>
          </ac:picMkLst>
        </pc:picChg>
        <pc:picChg chg="mod">
          <ac:chgData name="Kennedy, Eric (DSF-S)" userId="242c995b-09c2-4471-b29e-33e6d5b6cdd9" providerId="ADAL" clId="{48AEF388-11E8-41BD-8FE9-58CD4B1315DC}" dt="2024-08-06T13:59:44.964" v="977" actId="1076"/>
          <ac:picMkLst>
            <pc:docMk/>
            <pc:sldMk cId="4262164517" sldId="367"/>
            <ac:picMk id="4" creationId="{5CF401A3-2CCB-4874-877F-5CA811DE4115}"/>
          </ac:picMkLst>
        </pc:picChg>
      </pc:sldChg>
      <pc:sldChg chg="del">
        <pc:chgData name="Kennedy, Eric (DSF-S)" userId="242c995b-09c2-4471-b29e-33e6d5b6cdd9" providerId="ADAL" clId="{48AEF388-11E8-41BD-8FE9-58CD4B1315DC}" dt="2024-08-06T15:03:07.462" v="1686" actId="47"/>
        <pc:sldMkLst>
          <pc:docMk/>
          <pc:sldMk cId="3965775918" sldId="380"/>
        </pc:sldMkLst>
      </pc:sldChg>
      <pc:sldChg chg="modSp mod ord">
        <pc:chgData name="Kennedy, Eric (DSF-S)" userId="242c995b-09c2-4471-b29e-33e6d5b6cdd9" providerId="ADAL" clId="{48AEF388-11E8-41BD-8FE9-58CD4B1315DC}" dt="2024-08-08T17:06:21.964" v="2694" actId="122"/>
        <pc:sldMkLst>
          <pc:docMk/>
          <pc:sldMk cId="3250885338" sldId="423"/>
        </pc:sldMkLst>
        <pc:spChg chg="mod">
          <ac:chgData name="Kennedy, Eric (DSF-S)" userId="242c995b-09c2-4471-b29e-33e6d5b6cdd9" providerId="ADAL" clId="{48AEF388-11E8-41BD-8FE9-58CD4B1315DC}" dt="2024-08-08T17:06:21.964" v="2694" actId="122"/>
          <ac:spMkLst>
            <pc:docMk/>
            <pc:sldMk cId="3250885338" sldId="423"/>
            <ac:spMk id="8" creationId="{F0B112EC-237C-3576-79BA-E8BA637947D7}"/>
          </ac:spMkLst>
        </pc:spChg>
      </pc:sldChg>
      <pc:sldChg chg="del">
        <pc:chgData name="Kennedy, Eric (DSF-S)" userId="242c995b-09c2-4471-b29e-33e6d5b6cdd9" providerId="ADAL" clId="{48AEF388-11E8-41BD-8FE9-58CD4B1315DC}" dt="2024-07-30T13:11:05.905" v="849" actId="47"/>
        <pc:sldMkLst>
          <pc:docMk/>
          <pc:sldMk cId="367013720" sldId="432"/>
        </pc:sldMkLst>
      </pc:sldChg>
      <pc:sldChg chg="del">
        <pc:chgData name="Kennedy, Eric (DSF-S)" userId="242c995b-09c2-4471-b29e-33e6d5b6cdd9" providerId="ADAL" clId="{48AEF388-11E8-41BD-8FE9-58CD4B1315DC}" dt="2024-07-29T17:54:42.211" v="118" actId="47"/>
        <pc:sldMkLst>
          <pc:docMk/>
          <pc:sldMk cId="4019763028" sldId="437"/>
        </pc:sldMkLst>
      </pc:sldChg>
      <pc:sldChg chg="del">
        <pc:chgData name="Kennedy, Eric (DSF-S)" userId="242c995b-09c2-4471-b29e-33e6d5b6cdd9" providerId="ADAL" clId="{48AEF388-11E8-41BD-8FE9-58CD4B1315DC}" dt="2024-08-06T15:43:35.262" v="2128" actId="47"/>
        <pc:sldMkLst>
          <pc:docMk/>
          <pc:sldMk cId="1265106214" sldId="438"/>
        </pc:sldMkLst>
      </pc:sldChg>
      <pc:sldChg chg="del">
        <pc:chgData name="Kennedy, Eric (DSF-S)" userId="242c995b-09c2-4471-b29e-33e6d5b6cdd9" providerId="ADAL" clId="{48AEF388-11E8-41BD-8FE9-58CD4B1315DC}" dt="2024-08-06T15:42:52.053" v="2127" actId="47"/>
        <pc:sldMkLst>
          <pc:docMk/>
          <pc:sldMk cId="1559670025" sldId="440"/>
        </pc:sldMkLst>
      </pc:sldChg>
      <pc:sldChg chg="del">
        <pc:chgData name="Kennedy, Eric (DSF-S)" userId="242c995b-09c2-4471-b29e-33e6d5b6cdd9" providerId="ADAL" clId="{48AEF388-11E8-41BD-8FE9-58CD4B1315DC}" dt="2024-07-29T17:55:20.335" v="119" actId="47"/>
        <pc:sldMkLst>
          <pc:docMk/>
          <pc:sldMk cId="4064493848" sldId="442"/>
        </pc:sldMkLst>
      </pc:sldChg>
      <pc:sldChg chg="del">
        <pc:chgData name="Kennedy, Eric (DSF-S)" userId="242c995b-09c2-4471-b29e-33e6d5b6cdd9" providerId="ADAL" clId="{48AEF388-11E8-41BD-8FE9-58CD4B1315DC}" dt="2024-07-30T12:50:03.414" v="815" actId="47"/>
        <pc:sldMkLst>
          <pc:docMk/>
          <pc:sldMk cId="1807074902" sldId="447"/>
        </pc:sldMkLst>
      </pc:sldChg>
      <pc:sldChg chg="addSp delSp modSp del mod setBg modAnim">
        <pc:chgData name="Kennedy, Eric (DSF-S)" userId="242c995b-09c2-4471-b29e-33e6d5b6cdd9" providerId="ADAL" clId="{48AEF388-11E8-41BD-8FE9-58CD4B1315DC}" dt="2024-08-06T14:17:31.696" v="1675" actId="47"/>
        <pc:sldMkLst>
          <pc:docMk/>
          <pc:sldMk cId="1774781766" sldId="454"/>
        </pc:sldMkLst>
        <pc:spChg chg="mod">
          <ac:chgData name="Kennedy, Eric (DSF-S)" userId="242c995b-09c2-4471-b29e-33e6d5b6cdd9" providerId="ADAL" clId="{48AEF388-11E8-41BD-8FE9-58CD4B1315DC}" dt="2024-07-30T13:15:29.152" v="885" actId="26606"/>
          <ac:spMkLst>
            <pc:docMk/>
            <pc:sldMk cId="1774781766" sldId="454"/>
            <ac:spMk id="2" creationId="{B9625857-FBB9-ABDB-A22F-E13130B3F37A}"/>
          </ac:spMkLst>
        </pc:spChg>
        <pc:spChg chg="mod">
          <ac:chgData name="Kennedy, Eric (DSF-S)" userId="242c995b-09c2-4471-b29e-33e6d5b6cdd9" providerId="ADAL" clId="{48AEF388-11E8-41BD-8FE9-58CD4B1315DC}" dt="2024-07-30T13:15:29.152" v="885" actId="26606"/>
          <ac:spMkLst>
            <pc:docMk/>
            <pc:sldMk cId="1774781766" sldId="454"/>
            <ac:spMk id="3" creationId="{2777F7B7-5D9D-D142-7A7D-52BD931B8149}"/>
          </ac:spMkLst>
        </pc:spChg>
        <pc:spChg chg="mod ord">
          <ac:chgData name="Kennedy, Eric (DSF-S)" userId="242c995b-09c2-4471-b29e-33e6d5b6cdd9" providerId="ADAL" clId="{48AEF388-11E8-41BD-8FE9-58CD4B1315DC}" dt="2024-07-30T13:15:29.152" v="885" actId="26606"/>
          <ac:spMkLst>
            <pc:docMk/>
            <pc:sldMk cId="1774781766" sldId="454"/>
            <ac:spMk id="8" creationId="{3905DA2B-AF84-B2E2-B9FB-4AE54A550D8A}"/>
          </ac:spMkLst>
        </pc:spChg>
        <pc:spChg chg="add del">
          <ac:chgData name="Kennedy, Eric (DSF-S)" userId="242c995b-09c2-4471-b29e-33e6d5b6cdd9" providerId="ADAL" clId="{48AEF388-11E8-41BD-8FE9-58CD4B1315DC}" dt="2024-07-30T13:15:29.152" v="885" actId="26606"/>
          <ac:spMkLst>
            <pc:docMk/>
            <pc:sldMk cId="1774781766" sldId="454"/>
            <ac:spMk id="2055" creationId="{26FF42C2-EA15-4154-B242-E98E88CED99C}"/>
          </ac:spMkLst>
        </pc:spChg>
        <pc:spChg chg="add del">
          <ac:chgData name="Kennedy, Eric (DSF-S)" userId="242c995b-09c2-4471-b29e-33e6d5b6cdd9" providerId="ADAL" clId="{48AEF388-11E8-41BD-8FE9-58CD4B1315DC}" dt="2024-07-30T13:15:29.152" v="885" actId="26606"/>
          <ac:spMkLst>
            <pc:docMk/>
            <pc:sldMk cId="1774781766" sldId="454"/>
            <ac:spMk id="2057" creationId="{D79DE9F7-28C4-4856-BA57-D696E124C137}"/>
          </ac:spMkLst>
        </pc:spChg>
        <pc:spChg chg="add del">
          <ac:chgData name="Kennedy, Eric (DSF-S)" userId="242c995b-09c2-4471-b29e-33e6d5b6cdd9" providerId="ADAL" clId="{48AEF388-11E8-41BD-8FE9-58CD4B1315DC}" dt="2024-07-30T13:15:29.152" v="885" actId="26606"/>
          <ac:spMkLst>
            <pc:docMk/>
            <pc:sldMk cId="1774781766" sldId="454"/>
            <ac:spMk id="2059" creationId="{E1F9ED9C-121B-44C6-A308-5824769C40D5}"/>
          </ac:spMkLst>
        </pc:spChg>
        <pc:spChg chg="add del">
          <ac:chgData name="Kennedy, Eric (DSF-S)" userId="242c995b-09c2-4471-b29e-33e6d5b6cdd9" providerId="ADAL" clId="{48AEF388-11E8-41BD-8FE9-58CD4B1315DC}" dt="2024-07-30T13:15:29.152" v="885" actId="26606"/>
          <ac:spMkLst>
            <pc:docMk/>
            <pc:sldMk cId="1774781766" sldId="454"/>
            <ac:spMk id="2061" creationId="{4A5F8185-F27B-4E99-A06C-007336FE3F2D}"/>
          </ac:spMkLst>
        </pc:spChg>
        <pc:picChg chg="mod">
          <ac:chgData name="Kennedy, Eric (DSF-S)" userId="242c995b-09c2-4471-b29e-33e6d5b6cdd9" providerId="ADAL" clId="{48AEF388-11E8-41BD-8FE9-58CD4B1315DC}" dt="2024-07-30T13:15:29.152" v="885" actId="26606"/>
          <ac:picMkLst>
            <pc:docMk/>
            <pc:sldMk cId="1774781766" sldId="454"/>
            <ac:picMk id="4" creationId="{8EE07A55-855F-5DF7-DE6D-6D21D8D52D6D}"/>
          </ac:picMkLst>
        </pc:picChg>
        <pc:picChg chg="mod">
          <ac:chgData name="Kennedy, Eric (DSF-S)" userId="242c995b-09c2-4471-b29e-33e6d5b6cdd9" providerId="ADAL" clId="{48AEF388-11E8-41BD-8FE9-58CD4B1315DC}" dt="2024-07-30T13:15:29.152" v="885" actId="26606"/>
          <ac:picMkLst>
            <pc:docMk/>
            <pc:sldMk cId="1774781766" sldId="454"/>
            <ac:picMk id="6" creationId="{5E2FF013-EFEF-605F-F822-C4B2B15DE9BE}"/>
          </ac:picMkLst>
        </pc:picChg>
        <pc:picChg chg="mod ord">
          <ac:chgData name="Kennedy, Eric (DSF-S)" userId="242c995b-09c2-4471-b29e-33e6d5b6cdd9" providerId="ADAL" clId="{48AEF388-11E8-41BD-8FE9-58CD4B1315DC}" dt="2024-07-30T13:15:29.152" v="885" actId="26606"/>
          <ac:picMkLst>
            <pc:docMk/>
            <pc:sldMk cId="1774781766" sldId="454"/>
            <ac:picMk id="2050" creationId="{7801DC60-6061-A091-0CB9-144993A1130D}"/>
          </ac:picMkLst>
        </pc:picChg>
      </pc:sldChg>
      <pc:sldChg chg="del">
        <pc:chgData name="Kennedy, Eric (DSF-S)" userId="242c995b-09c2-4471-b29e-33e6d5b6cdd9" providerId="ADAL" clId="{48AEF388-11E8-41BD-8FE9-58CD4B1315DC}" dt="2024-07-30T13:09:19.760" v="847" actId="47"/>
        <pc:sldMkLst>
          <pc:docMk/>
          <pc:sldMk cId="1770891667" sldId="455"/>
        </pc:sldMkLst>
      </pc:sldChg>
      <pc:sldChg chg="del ord">
        <pc:chgData name="Kennedy, Eric (DSF-S)" userId="242c995b-09c2-4471-b29e-33e6d5b6cdd9" providerId="ADAL" clId="{48AEF388-11E8-41BD-8FE9-58CD4B1315DC}" dt="2024-08-06T18:22:41.372" v="2584" actId="47"/>
        <pc:sldMkLst>
          <pc:docMk/>
          <pc:sldMk cId="122556498" sldId="456"/>
        </pc:sldMkLst>
      </pc:sldChg>
      <pc:sldChg chg="addSp delSp modSp del mod">
        <pc:chgData name="Kennedy, Eric (DSF-S)" userId="242c995b-09c2-4471-b29e-33e6d5b6cdd9" providerId="ADAL" clId="{48AEF388-11E8-41BD-8FE9-58CD4B1315DC}" dt="2024-08-06T14:13:39.544" v="1569" actId="47"/>
        <pc:sldMkLst>
          <pc:docMk/>
          <pc:sldMk cId="3987674996" sldId="458"/>
        </pc:sldMkLst>
        <pc:picChg chg="add del mod ord">
          <ac:chgData name="Kennedy, Eric (DSF-S)" userId="242c995b-09c2-4471-b29e-33e6d5b6cdd9" providerId="ADAL" clId="{48AEF388-11E8-41BD-8FE9-58CD4B1315DC}" dt="2024-08-06T14:05:04.877" v="1036" actId="14100"/>
          <ac:picMkLst>
            <pc:docMk/>
            <pc:sldMk cId="3987674996" sldId="458"/>
            <ac:picMk id="2" creationId="{645CDA59-2982-F79B-D104-C940ED754898}"/>
          </ac:picMkLst>
        </pc:picChg>
        <pc:picChg chg="mod">
          <ac:chgData name="Kennedy, Eric (DSF-S)" userId="242c995b-09c2-4471-b29e-33e6d5b6cdd9" providerId="ADAL" clId="{48AEF388-11E8-41BD-8FE9-58CD4B1315DC}" dt="2024-08-06T14:05:19.984" v="1038" actId="14100"/>
          <ac:picMkLst>
            <pc:docMk/>
            <pc:sldMk cId="3987674996" sldId="458"/>
            <ac:picMk id="4" creationId="{5CF401A3-2CCB-4874-877F-5CA811DE4115}"/>
          </ac:picMkLst>
        </pc:picChg>
      </pc:sldChg>
      <pc:sldChg chg="new del">
        <pc:chgData name="Kennedy, Eric (DSF-S)" userId="242c995b-09c2-4471-b29e-33e6d5b6cdd9" providerId="ADAL" clId="{48AEF388-11E8-41BD-8FE9-58CD4B1315DC}" dt="2024-07-29T17:39:31.284" v="1" actId="47"/>
        <pc:sldMkLst>
          <pc:docMk/>
          <pc:sldMk cId="899521998" sldId="459"/>
        </pc:sldMkLst>
      </pc:sldChg>
      <pc:sldChg chg="addSp delSp modSp add mod ord setBg delAnim">
        <pc:chgData name="Kennedy, Eric (DSF-S)" userId="242c995b-09c2-4471-b29e-33e6d5b6cdd9" providerId="ADAL" clId="{48AEF388-11E8-41BD-8FE9-58CD4B1315DC}" dt="2024-08-06T14:05:42.975" v="1040" actId="1076"/>
        <pc:sldMkLst>
          <pc:docMk/>
          <pc:sldMk cId="2308150078" sldId="459"/>
        </pc:sldMkLst>
        <pc:spChg chg="del">
          <ac:chgData name="Kennedy, Eric (DSF-S)" userId="242c995b-09c2-4471-b29e-33e6d5b6cdd9" providerId="ADAL" clId="{48AEF388-11E8-41BD-8FE9-58CD4B1315DC}" dt="2024-07-29T17:39:59.175" v="8" actId="478"/>
          <ac:spMkLst>
            <pc:docMk/>
            <pc:sldMk cId="2308150078" sldId="459"/>
            <ac:spMk id="2" creationId="{8716540C-1EAC-8C89-30E6-E75DD3713A3D}"/>
          </ac:spMkLst>
        </pc:spChg>
        <pc:spChg chg="mod ord">
          <ac:chgData name="Kennedy, Eric (DSF-S)" userId="242c995b-09c2-4471-b29e-33e6d5b6cdd9" providerId="ADAL" clId="{48AEF388-11E8-41BD-8FE9-58CD4B1315DC}" dt="2024-08-06T14:03:41.001" v="1035" actId="6549"/>
          <ac:spMkLst>
            <pc:docMk/>
            <pc:sldMk cId="2308150078" sldId="459"/>
            <ac:spMk id="4" creationId="{AE86F9B7-67E2-4178-8931-8725945934B5}"/>
          </ac:spMkLst>
        </pc:spChg>
        <pc:spChg chg="del mod">
          <ac:chgData name="Kennedy, Eric (DSF-S)" userId="242c995b-09c2-4471-b29e-33e6d5b6cdd9" providerId="ADAL" clId="{48AEF388-11E8-41BD-8FE9-58CD4B1315DC}" dt="2024-08-06T13:55:12.907" v="886" actId="478"/>
          <ac:spMkLst>
            <pc:docMk/>
            <pc:sldMk cId="2308150078" sldId="459"/>
            <ac:spMk id="6" creationId="{A0EA2308-6A26-C67D-AB03-1FF60733D864}"/>
          </ac:spMkLst>
        </pc:spChg>
        <pc:spChg chg="add del mod">
          <ac:chgData name="Kennedy, Eric (DSF-S)" userId="242c995b-09c2-4471-b29e-33e6d5b6cdd9" providerId="ADAL" clId="{48AEF388-11E8-41BD-8FE9-58CD4B1315DC}" dt="2024-08-06T14:01:37.212" v="999" actId="478"/>
          <ac:spMkLst>
            <pc:docMk/>
            <pc:sldMk cId="2308150078" sldId="459"/>
            <ac:spMk id="7" creationId="{46BD9510-8D89-3079-AFB3-E4D719B4161A}"/>
          </ac:spMkLst>
        </pc:spChg>
        <pc:spChg chg="del">
          <ac:chgData name="Kennedy, Eric (DSF-S)" userId="242c995b-09c2-4471-b29e-33e6d5b6cdd9" providerId="ADAL" clId="{48AEF388-11E8-41BD-8FE9-58CD4B1315DC}" dt="2024-07-29T17:39:55.449" v="7" actId="478"/>
          <ac:spMkLst>
            <pc:docMk/>
            <pc:sldMk cId="2308150078" sldId="459"/>
            <ac:spMk id="7" creationId="{E92B97F3-9D28-09F0-5C5E-AC57657DDFB6}"/>
          </ac:spMkLst>
        </pc:spChg>
        <pc:spChg chg="del mod">
          <ac:chgData name="Kennedy, Eric (DSF-S)" userId="242c995b-09c2-4471-b29e-33e6d5b6cdd9" providerId="ADAL" clId="{48AEF388-11E8-41BD-8FE9-58CD4B1315DC}" dt="2024-07-29T17:39:49.742" v="6" actId="478"/>
          <ac:spMkLst>
            <pc:docMk/>
            <pc:sldMk cId="2308150078" sldId="459"/>
            <ac:spMk id="8" creationId="{C919CC2D-B288-9583-2D81-4291D3C775B5}"/>
          </ac:spMkLst>
        </pc:spChg>
        <pc:spChg chg="del">
          <ac:chgData name="Kennedy, Eric (DSF-S)" userId="242c995b-09c2-4471-b29e-33e6d5b6cdd9" providerId="ADAL" clId="{48AEF388-11E8-41BD-8FE9-58CD4B1315DC}" dt="2024-07-29T17:40:07.054" v="10" actId="478"/>
          <ac:spMkLst>
            <pc:docMk/>
            <pc:sldMk cId="2308150078" sldId="459"/>
            <ac:spMk id="9" creationId="{3D48D9DF-E7C3-3222-B1FF-C46F3792EEA2}"/>
          </ac:spMkLst>
        </pc:spChg>
        <pc:spChg chg="add mod">
          <ac:chgData name="Kennedy, Eric (DSF-S)" userId="242c995b-09c2-4471-b29e-33e6d5b6cdd9" providerId="ADAL" clId="{48AEF388-11E8-41BD-8FE9-58CD4B1315DC}" dt="2024-08-06T14:01:29.795" v="997" actId="403"/>
          <ac:spMkLst>
            <pc:docMk/>
            <pc:sldMk cId="2308150078" sldId="459"/>
            <ac:spMk id="9" creationId="{62B12951-DBF4-7D9F-D635-52702E668A7F}"/>
          </ac:spMkLst>
        </pc:spChg>
        <pc:spChg chg="del">
          <ac:chgData name="Kennedy, Eric (DSF-S)" userId="242c995b-09c2-4471-b29e-33e6d5b6cdd9" providerId="ADAL" clId="{48AEF388-11E8-41BD-8FE9-58CD4B1315DC}" dt="2024-07-29T17:40:03.837" v="9" actId="478"/>
          <ac:spMkLst>
            <pc:docMk/>
            <pc:sldMk cId="2308150078" sldId="459"/>
            <ac:spMk id="11" creationId="{5FFA1825-4DF3-4AAE-82B5-3B30AF68B7B5}"/>
          </ac:spMkLst>
        </pc:spChg>
        <pc:spChg chg="add">
          <ac:chgData name="Kennedy, Eric (DSF-S)" userId="242c995b-09c2-4471-b29e-33e6d5b6cdd9" providerId="ADAL" clId="{48AEF388-11E8-41BD-8FE9-58CD4B1315DC}" dt="2024-08-06T13:55:58.767" v="891" actId="26606"/>
          <ac:spMkLst>
            <pc:docMk/>
            <pc:sldMk cId="2308150078" sldId="459"/>
            <ac:spMk id="15" creationId="{0A597D97-203B-498B-95D3-E90DC961039F}"/>
          </ac:spMkLst>
        </pc:spChg>
        <pc:spChg chg="add">
          <ac:chgData name="Kennedy, Eric (DSF-S)" userId="242c995b-09c2-4471-b29e-33e6d5b6cdd9" providerId="ADAL" clId="{48AEF388-11E8-41BD-8FE9-58CD4B1315DC}" dt="2024-08-06T13:55:58.767" v="891" actId="26606"/>
          <ac:spMkLst>
            <pc:docMk/>
            <pc:sldMk cId="2308150078" sldId="459"/>
            <ac:spMk id="17" creationId="{6A6EF10E-DF41-4BD3-8EB4-6F646531DC26}"/>
          </ac:spMkLst>
        </pc:spChg>
        <pc:picChg chg="add del mod">
          <ac:chgData name="Kennedy, Eric (DSF-S)" userId="242c995b-09c2-4471-b29e-33e6d5b6cdd9" providerId="ADAL" clId="{48AEF388-11E8-41BD-8FE9-58CD4B1315DC}" dt="2024-08-06T14:00:18.582" v="979" actId="478"/>
          <ac:picMkLst>
            <pc:docMk/>
            <pc:sldMk cId="2308150078" sldId="459"/>
            <ac:picMk id="3" creationId="{B682783F-3B32-B769-424E-7C7EBDA9DD47}"/>
          </ac:picMkLst>
        </pc:picChg>
        <pc:picChg chg="del">
          <ac:chgData name="Kennedy, Eric (DSF-S)" userId="242c995b-09c2-4471-b29e-33e6d5b6cdd9" providerId="ADAL" clId="{48AEF388-11E8-41BD-8FE9-58CD4B1315DC}" dt="2024-07-29T17:39:42.559" v="3" actId="478"/>
          <ac:picMkLst>
            <pc:docMk/>
            <pc:sldMk cId="2308150078" sldId="459"/>
            <ac:picMk id="5" creationId="{B6CDAED5-F37C-33E4-5182-B2FA614300DF}"/>
          </ac:picMkLst>
        </pc:picChg>
        <pc:picChg chg="add mod">
          <ac:chgData name="Kennedy, Eric (DSF-S)" userId="242c995b-09c2-4471-b29e-33e6d5b6cdd9" providerId="ADAL" clId="{48AEF388-11E8-41BD-8FE9-58CD4B1315DC}" dt="2024-08-06T14:05:42.975" v="1040" actId="1076"/>
          <ac:picMkLst>
            <pc:docMk/>
            <pc:sldMk cId="2308150078" sldId="459"/>
            <ac:picMk id="8" creationId="{49C837BE-D4E3-E542-1E1B-21399C677404}"/>
          </ac:picMkLst>
        </pc:picChg>
        <pc:picChg chg="mod">
          <ac:chgData name="Kennedy, Eric (DSF-S)" userId="242c995b-09c2-4471-b29e-33e6d5b6cdd9" providerId="ADAL" clId="{48AEF388-11E8-41BD-8FE9-58CD4B1315DC}" dt="2024-08-06T14:00:27.185" v="980" actId="1076"/>
          <ac:picMkLst>
            <pc:docMk/>
            <pc:sldMk cId="2308150078" sldId="459"/>
            <ac:picMk id="10" creationId="{E38051AC-72D3-43D5-892F-03EB79E858FF}"/>
          </ac:picMkLst>
        </pc:picChg>
      </pc:sldChg>
      <pc:sldChg chg="addSp delSp modSp add del mod delAnim modAnim">
        <pc:chgData name="Kennedy, Eric (DSF-S)" userId="242c995b-09c2-4471-b29e-33e6d5b6cdd9" providerId="ADAL" clId="{48AEF388-11E8-41BD-8FE9-58CD4B1315DC}" dt="2024-08-06T15:30:23.080" v="2045" actId="47"/>
        <pc:sldMkLst>
          <pc:docMk/>
          <pc:sldMk cId="3043502617" sldId="460"/>
        </pc:sldMkLst>
        <pc:spChg chg="del">
          <ac:chgData name="Kennedy, Eric (DSF-S)" userId="242c995b-09c2-4471-b29e-33e6d5b6cdd9" providerId="ADAL" clId="{48AEF388-11E8-41BD-8FE9-58CD4B1315DC}" dt="2024-07-29T18:03:36.610" v="250" actId="478"/>
          <ac:spMkLst>
            <pc:docMk/>
            <pc:sldMk cId="3043502617" sldId="460"/>
            <ac:spMk id="2" creationId="{D83E99BA-07E5-F59E-A82F-31C16DA7793C}"/>
          </ac:spMkLst>
        </pc:spChg>
        <pc:spChg chg="mod">
          <ac:chgData name="Kennedy, Eric (DSF-S)" userId="242c995b-09c2-4471-b29e-33e6d5b6cdd9" providerId="ADAL" clId="{48AEF388-11E8-41BD-8FE9-58CD4B1315DC}" dt="2024-07-29T18:03:32.961" v="249" actId="20577"/>
          <ac:spMkLst>
            <pc:docMk/>
            <pc:sldMk cId="3043502617" sldId="460"/>
            <ac:spMk id="5" creationId="{F7802376-9A92-E3F1-A000-6F7C007C1F80}"/>
          </ac:spMkLst>
        </pc:spChg>
        <pc:spChg chg="mod">
          <ac:chgData name="Kennedy, Eric (DSF-S)" userId="242c995b-09c2-4471-b29e-33e6d5b6cdd9" providerId="ADAL" clId="{48AEF388-11E8-41BD-8FE9-58CD4B1315DC}" dt="2024-07-29T18:03:51.183" v="254" actId="20577"/>
          <ac:spMkLst>
            <pc:docMk/>
            <pc:sldMk cId="3043502617" sldId="460"/>
            <ac:spMk id="8" creationId="{DD4B77A6-0143-5640-550C-79C5FE53AA1D}"/>
          </ac:spMkLst>
        </pc:spChg>
        <pc:spChg chg="add mod">
          <ac:chgData name="Kennedy, Eric (DSF-S)" userId="242c995b-09c2-4471-b29e-33e6d5b6cdd9" providerId="ADAL" clId="{48AEF388-11E8-41BD-8FE9-58CD4B1315DC}" dt="2024-07-30T13:11:19.050" v="850" actId="20577"/>
          <ac:spMkLst>
            <pc:docMk/>
            <pc:sldMk cId="3043502617" sldId="460"/>
            <ac:spMk id="9" creationId="{BD7C2573-6EDE-ADA1-5FCB-FD487189E575}"/>
          </ac:spMkLst>
        </pc:spChg>
      </pc:sldChg>
      <pc:sldChg chg="modSp new del mod">
        <pc:chgData name="Kennedy, Eric (DSF-S)" userId="242c995b-09c2-4471-b29e-33e6d5b6cdd9" providerId="ADAL" clId="{48AEF388-11E8-41BD-8FE9-58CD4B1315DC}" dt="2024-08-06T18:22:53.055" v="2585" actId="47"/>
        <pc:sldMkLst>
          <pc:docMk/>
          <pc:sldMk cId="1751024810" sldId="461"/>
        </pc:sldMkLst>
        <pc:spChg chg="mod">
          <ac:chgData name="Kennedy, Eric (DSF-S)" userId="242c995b-09c2-4471-b29e-33e6d5b6cdd9" providerId="ADAL" clId="{48AEF388-11E8-41BD-8FE9-58CD4B1315DC}" dt="2024-07-30T12:50:37.665" v="833" actId="20577"/>
          <ac:spMkLst>
            <pc:docMk/>
            <pc:sldMk cId="1751024810" sldId="461"/>
            <ac:spMk id="2" creationId="{F71E510C-E34D-5A4A-4E2C-B3C509A240AE}"/>
          </ac:spMkLst>
        </pc:spChg>
        <pc:spChg chg="mod">
          <ac:chgData name="Kennedy, Eric (DSF-S)" userId="242c995b-09c2-4471-b29e-33e6d5b6cdd9" providerId="ADAL" clId="{48AEF388-11E8-41BD-8FE9-58CD4B1315DC}" dt="2024-07-29T18:06:19.911" v="563" actId="20577"/>
          <ac:spMkLst>
            <pc:docMk/>
            <pc:sldMk cId="1751024810" sldId="461"/>
            <ac:spMk id="3" creationId="{EF327B4C-8EEA-069C-3FD2-1EC591A058F3}"/>
          </ac:spMkLst>
        </pc:spChg>
      </pc:sldChg>
      <pc:sldChg chg="addSp delSp modSp new mod modNotesTx">
        <pc:chgData name="Kennedy, Eric (DSF-S)" userId="242c995b-09c2-4471-b29e-33e6d5b6cdd9" providerId="ADAL" clId="{48AEF388-11E8-41BD-8FE9-58CD4B1315DC}" dt="2024-08-08T17:11:43.187" v="2709" actId="1076"/>
        <pc:sldMkLst>
          <pc:docMk/>
          <pc:sldMk cId="1815150425" sldId="462"/>
        </pc:sldMkLst>
        <pc:spChg chg="del mod">
          <ac:chgData name="Kennedy, Eric (DSF-S)" userId="242c995b-09c2-4471-b29e-33e6d5b6cdd9" providerId="ADAL" clId="{48AEF388-11E8-41BD-8FE9-58CD4B1315DC}" dt="2024-08-08T17:10:20.913" v="2697" actId="478"/>
          <ac:spMkLst>
            <pc:docMk/>
            <pc:sldMk cId="1815150425" sldId="462"/>
            <ac:spMk id="3" creationId="{8CB62A6F-55A2-D961-B033-A6A01233AE93}"/>
          </ac:spMkLst>
        </pc:spChg>
        <pc:spChg chg="add del mod">
          <ac:chgData name="Kennedy, Eric (DSF-S)" userId="242c995b-09c2-4471-b29e-33e6d5b6cdd9" providerId="ADAL" clId="{48AEF388-11E8-41BD-8FE9-58CD4B1315DC}" dt="2024-08-08T17:10:51.129" v="2698" actId="931"/>
          <ac:spMkLst>
            <pc:docMk/>
            <pc:sldMk cId="1815150425" sldId="462"/>
            <ac:spMk id="6" creationId="{6FA2CC2F-8E82-2BFC-AA69-434FC8A5D770}"/>
          </ac:spMkLst>
        </pc:spChg>
        <pc:picChg chg="add mod">
          <ac:chgData name="Kennedy, Eric (DSF-S)" userId="242c995b-09c2-4471-b29e-33e6d5b6cdd9" providerId="ADAL" clId="{48AEF388-11E8-41BD-8FE9-58CD4B1315DC}" dt="2024-07-29T18:11:58.140" v="813" actId="962"/>
          <ac:picMkLst>
            <pc:docMk/>
            <pc:sldMk cId="1815150425" sldId="462"/>
            <ac:picMk id="5" creationId="{779D58A0-6676-20F0-DD16-9124996054C1}"/>
          </ac:picMkLst>
        </pc:picChg>
        <pc:picChg chg="add mod modCrop">
          <ac:chgData name="Kennedy, Eric (DSF-S)" userId="242c995b-09c2-4471-b29e-33e6d5b6cdd9" providerId="ADAL" clId="{48AEF388-11E8-41BD-8FE9-58CD4B1315DC}" dt="2024-08-08T17:11:43.187" v="2709" actId="1076"/>
          <ac:picMkLst>
            <pc:docMk/>
            <pc:sldMk cId="1815150425" sldId="462"/>
            <ac:picMk id="8" creationId="{70F4B1EE-7340-D738-ABD7-0DE36771119B}"/>
          </ac:picMkLst>
        </pc:picChg>
      </pc:sldChg>
      <pc:sldChg chg="addSp delSp modSp new mod">
        <pc:chgData name="Kennedy, Eric (DSF-S)" userId="242c995b-09c2-4471-b29e-33e6d5b6cdd9" providerId="ADAL" clId="{48AEF388-11E8-41BD-8FE9-58CD4B1315DC}" dt="2024-08-06T15:26:27.987" v="1960" actId="14100"/>
        <pc:sldMkLst>
          <pc:docMk/>
          <pc:sldMk cId="3556951947" sldId="463"/>
        </pc:sldMkLst>
        <pc:spChg chg="mod">
          <ac:chgData name="Kennedy, Eric (DSF-S)" userId="242c995b-09c2-4471-b29e-33e6d5b6cdd9" providerId="ADAL" clId="{48AEF388-11E8-41BD-8FE9-58CD4B1315DC}" dt="2024-08-06T15:26:22.081" v="1957" actId="1076"/>
          <ac:spMkLst>
            <pc:docMk/>
            <pc:sldMk cId="3556951947" sldId="463"/>
            <ac:spMk id="2" creationId="{2CEFB858-68F6-E35D-BFFB-7173B8662B24}"/>
          </ac:spMkLst>
        </pc:spChg>
        <pc:spChg chg="del">
          <ac:chgData name="Kennedy, Eric (DSF-S)" userId="242c995b-09c2-4471-b29e-33e6d5b6cdd9" providerId="ADAL" clId="{48AEF388-11E8-41BD-8FE9-58CD4B1315DC}" dt="2024-07-30T13:12:34.101" v="852"/>
          <ac:spMkLst>
            <pc:docMk/>
            <pc:sldMk cId="3556951947" sldId="463"/>
            <ac:spMk id="3" creationId="{609E5CAD-D100-365A-8F75-6188B0EDB0DF}"/>
          </ac:spMkLst>
        </pc:spChg>
        <pc:picChg chg="add mod">
          <ac:chgData name="Kennedy, Eric (DSF-S)" userId="242c995b-09c2-4471-b29e-33e6d5b6cdd9" providerId="ADAL" clId="{48AEF388-11E8-41BD-8FE9-58CD4B1315DC}" dt="2024-07-30T13:12:46.957" v="855" actId="1076"/>
          <ac:picMkLst>
            <pc:docMk/>
            <pc:sldMk cId="3556951947" sldId="463"/>
            <ac:picMk id="4" creationId="{FC84B5B7-BBA7-137C-A4C2-DC5BD7AEE3B6}"/>
          </ac:picMkLst>
        </pc:picChg>
        <pc:picChg chg="add mod">
          <ac:chgData name="Kennedy, Eric (DSF-S)" userId="242c995b-09c2-4471-b29e-33e6d5b6cdd9" providerId="ADAL" clId="{48AEF388-11E8-41BD-8FE9-58CD4B1315DC}" dt="2024-08-06T15:26:27.987" v="1960" actId="14100"/>
          <ac:picMkLst>
            <pc:docMk/>
            <pc:sldMk cId="3556951947" sldId="463"/>
            <ac:picMk id="6" creationId="{64C9D4B9-F3A9-B9B4-FCC9-877D7643423E}"/>
          </ac:picMkLst>
        </pc:picChg>
      </pc:sldChg>
      <pc:sldChg chg="add">
        <pc:chgData name="Kennedy, Eric (DSF-S)" userId="242c995b-09c2-4471-b29e-33e6d5b6cdd9" providerId="ADAL" clId="{48AEF388-11E8-41BD-8FE9-58CD4B1315DC}" dt="2024-08-06T14:00:07.307" v="978" actId="2890"/>
        <pc:sldMkLst>
          <pc:docMk/>
          <pc:sldMk cId="2598020594" sldId="464"/>
        </pc:sldMkLst>
      </pc:sldChg>
      <pc:sldChg chg="delSp add del setBg delDesignElem">
        <pc:chgData name="Kennedy, Eric (DSF-S)" userId="242c995b-09c2-4471-b29e-33e6d5b6cdd9" providerId="ADAL" clId="{48AEF388-11E8-41BD-8FE9-58CD4B1315DC}" dt="2024-08-06T14:06:08.553" v="1043" actId="47"/>
        <pc:sldMkLst>
          <pc:docMk/>
          <pc:sldMk cId="1907668009" sldId="465"/>
        </pc:sldMkLst>
        <pc:spChg chg="del">
          <ac:chgData name="Kennedy, Eric (DSF-S)" userId="242c995b-09c2-4471-b29e-33e6d5b6cdd9" providerId="ADAL" clId="{48AEF388-11E8-41BD-8FE9-58CD4B1315DC}" dt="2024-08-06T14:05:54.265" v="1042"/>
          <ac:spMkLst>
            <pc:docMk/>
            <pc:sldMk cId="1907668009" sldId="465"/>
            <ac:spMk id="15" creationId="{0A597D97-203B-498B-95D3-E90DC961039F}"/>
          </ac:spMkLst>
        </pc:spChg>
        <pc:spChg chg="del">
          <ac:chgData name="Kennedy, Eric (DSF-S)" userId="242c995b-09c2-4471-b29e-33e6d5b6cdd9" providerId="ADAL" clId="{48AEF388-11E8-41BD-8FE9-58CD4B1315DC}" dt="2024-08-06T14:05:54.265" v="1042"/>
          <ac:spMkLst>
            <pc:docMk/>
            <pc:sldMk cId="1907668009" sldId="465"/>
            <ac:spMk id="17" creationId="{6A6EF10E-DF41-4BD3-8EB4-6F646531DC26}"/>
          </ac:spMkLst>
        </pc:spChg>
      </pc:sldChg>
      <pc:sldChg chg="addSp delSp modSp add mod ord modNotesTx">
        <pc:chgData name="Kennedy, Eric (DSF-S)" userId="242c995b-09c2-4471-b29e-33e6d5b6cdd9" providerId="ADAL" clId="{48AEF388-11E8-41BD-8FE9-58CD4B1315DC}" dt="2024-08-06T15:37:26.640" v="2046"/>
        <pc:sldMkLst>
          <pc:docMk/>
          <pc:sldMk cId="4269429333" sldId="465"/>
        </pc:sldMkLst>
        <pc:spChg chg="mod">
          <ac:chgData name="Kennedy, Eric (DSF-S)" userId="242c995b-09c2-4471-b29e-33e6d5b6cdd9" providerId="ADAL" clId="{48AEF388-11E8-41BD-8FE9-58CD4B1315DC}" dt="2024-08-06T14:13:26.605" v="1567" actId="1076"/>
          <ac:spMkLst>
            <pc:docMk/>
            <pc:sldMk cId="4269429333" sldId="465"/>
            <ac:spMk id="4" creationId="{AE86F9B7-67E2-4178-8931-8725945934B5}"/>
          </ac:spMkLst>
        </pc:spChg>
        <pc:picChg chg="add del mod">
          <ac:chgData name="Kennedy, Eric (DSF-S)" userId="242c995b-09c2-4471-b29e-33e6d5b6cdd9" providerId="ADAL" clId="{48AEF388-11E8-41BD-8FE9-58CD4B1315DC}" dt="2024-08-06T14:13:28.327" v="1568" actId="478"/>
          <ac:picMkLst>
            <pc:docMk/>
            <pc:sldMk cId="4269429333" sldId="465"/>
            <ac:picMk id="2" creationId="{6A3C216B-8D3C-58ED-84CF-5291AEBF7D83}"/>
          </ac:picMkLst>
        </pc:picChg>
      </pc:sldChg>
      <pc:sldChg chg="addSp delSp modSp add mod ord modAnim">
        <pc:chgData name="Kennedy, Eric (DSF-S)" userId="242c995b-09c2-4471-b29e-33e6d5b6cdd9" providerId="ADAL" clId="{48AEF388-11E8-41BD-8FE9-58CD4B1315DC}" dt="2024-08-06T14:18:16.333" v="1677"/>
        <pc:sldMkLst>
          <pc:docMk/>
          <pc:sldMk cId="263282608" sldId="466"/>
        </pc:sldMkLst>
        <pc:spChg chg="mod">
          <ac:chgData name="Kennedy, Eric (DSF-S)" userId="242c995b-09c2-4471-b29e-33e6d5b6cdd9" providerId="ADAL" clId="{48AEF388-11E8-41BD-8FE9-58CD4B1315DC}" dt="2024-08-06T14:16:46.440" v="1667" actId="1076"/>
          <ac:spMkLst>
            <pc:docMk/>
            <pc:sldMk cId="263282608" sldId="466"/>
            <ac:spMk id="4" creationId="{AE86F9B7-67E2-4178-8931-8725945934B5}"/>
          </ac:spMkLst>
        </pc:spChg>
        <pc:spChg chg="add mod ord">
          <ac:chgData name="Kennedy, Eric (DSF-S)" userId="242c995b-09c2-4471-b29e-33e6d5b6cdd9" providerId="ADAL" clId="{48AEF388-11E8-41BD-8FE9-58CD4B1315DC}" dt="2024-08-06T14:16:56.999" v="1669" actId="14100"/>
          <ac:spMkLst>
            <pc:docMk/>
            <pc:sldMk cId="263282608" sldId="466"/>
            <ac:spMk id="5" creationId="{C317A140-D9C0-5197-FBB3-51EA9BCB973B}"/>
          </ac:spMkLst>
        </pc:spChg>
        <pc:spChg chg="add mod">
          <ac:chgData name="Kennedy, Eric (DSF-S)" userId="242c995b-09c2-4471-b29e-33e6d5b6cdd9" providerId="ADAL" clId="{48AEF388-11E8-41BD-8FE9-58CD4B1315DC}" dt="2024-08-06T14:17:26.492" v="1674" actId="6549"/>
          <ac:spMkLst>
            <pc:docMk/>
            <pc:sldMk cId="263282608" sldId="466"/>
            <ac:spMk id="6" creationId="{F708B01B-79A8-A4F6-22F3-ED7EA66407C1}"/>
          </ac:spMkLst>
        </pc:spChg>
        <pc:spChg chg="del mod">
          <ac:chgData name="Kennedy, Eric (DSF-S)" userId="242c995b-09c2-4471-b29e-33e6d5b6cdd9" providerId="ADAL" clId="{48AEF388-11E8-41BD-8FE9-58CD4B1315DC}" dt="2024-08-06T14:16:10.347" v="1586" actId="478"/>
          <ac:spMkLst>
            <pc:docMk/>
            <pc:sldMk cId="263282608" sldId="466"/>
            <ac:spMk id="7" creationId="{46BD9510-8D89-3079-AFB3-E4D719B4161A}"/>
          </ac:spMkLst>
        </pc:spChg>
        <pc:picChg chg="add mod">
          <ac:chgData name="Kennedy, Eric (DSF-S)" userId="242c995b-09c2-4471-b29e-33e6d5b6cdd9" providerId="ADAL" clId="{48AEF388-11E8-41BD-8FE9-58CD4B1315DC}" dt="2024-08-06T14:17:01.996" v="1670" actId="14100"/>
          <ac:picMkLst>
            <pc:docMk/>
            <pc:sldMk cId="263282608" sldId="466"/>
            <ac:picMk id="2" creationId="{2E01C824-A860-18CC-399B-233B0B880013}"/>
          </ac:picMkLst>
        </pc:picChg>
        <pc:picChg chg="del">
          <ac:chgData name="Kennedy, Eric (DSF-S)" userId="242c995b-09c2-4471-b29e-33e6d5b6cdd9" providerId="ADAL" clId="{48AEF388-11E8-41BD-8FE9-58CD4B1315DC}" dt="2024-08-06T14:15:06.606" v="1575" actId="478"/>
          <ac:picMkLst>
            <pc:docMk/>
            <pc:sldMk cId="263282608" sldId="466"/>
            <ac:picMk id="3" creationId="{B682783F-3B32-B769-424E-7C7EBDA9DD47}"/>
          </ac:picMkLst>
        </pc:picChg>
      </pc:sldChg>
      <pc:sldChg chg="addSp delSp modSp add mod ord delAnim modAnim modNotesTx">
        <pc:chgData name="Kennedy, Eric (DSF-S)" userId="242c995b-09c2-4471-b29e-33e6d5b6cdd9" providerId="ADAL" clId="{48AEF388-11E8-41BD-8FE9-58CD4B1315DC}" dt="2024-08-06T15:15:44.299" v="1859" actId="478"/>
        <pc:sldMkLst>
          <pc:docMk/>
          <pc:sldMk cId="4222294275" sldId="467"/>
        </pc:sldMkLst>
        <pc:spChg chg="mod">
          <ac:chgData name="Kennedy, Eric (DSF-S)" userId="242c995b-09c2-4471-b29e-33e6d5b6cdd9" providerId="ADAL" clId="{48AEF388-11E8-41BD-8FE9-58CD4B1315DC}" dt="2024-08-06T15:06:01.307" v="1853" actId="6549"/>
          <ac:spMkLst>
            <pc:docMk/>
            <pc:sldMk cId="4222294275" sldId="467"/>
            <ac:spMk id="4" creationId="{AE86F9B7-67E2-4178-8931-8725945934B5}"/>
          </ac:spMkLst>
        </pc:spChg>
        <pc:spChg chg="mod">
          <ac:chgData name="Kennedy, Eric (DSF-S)" userId="242c995b-09c2-4471-b29e-33e6d5b6cdd9" providerId="ADAL" clId="{48AEF388-11E8-41BD-8FE9-58CD4B1315DC}" dt="2024-08-06T15:06:18.440" v="1855" actId="14100"/>
          <ac:spMkLst>
            <pc:docMk/>
            <pc:sldMk cId="4222294275" sldId="467"/>
            <ac:spMk id="5" creationId="{C317A140-D9C0-5197-FBB3-51EA9BCB973B}"/>
          </ac:spMkLst>
        </pc:spChg>
        <pc:spChg chg="del">
          <ac:chgData name="Kennedy, Eric (DSF-S)" userId="242c995b-09c2-4471-b29e-33e6d5b6cdd9" providerId="ADAL" clId="{48AEF388-11E8-41BD-8FE9-58CD4B1315DC}" dt="2024-08-06T15:06:05.854" v="1854" actId="478"/>
          <ac:spMkLst>
            <pc:docMk/>
            <pc:sldMk cId="4222294275" sldId="467"/>
            <ac:spMk id="6" creationId="{F708B01B-79A8-A4F6-22F3-ED7EA66407C1}"/>
          </ac:spMkLst>
        </pc:spChg>
        <pc:spChg chg="add del mod">
          <ac:chgData name="Kennedy, Eric (DSF-S)" userId="242c995b-09c2-4471-b29e-33e6d5b6cdd9" providerId="ADAL" clId="{48AEF388-11E8-41BD-8FE9-58CD4B1315DC}" dt="2024-08-06T15:15:44.299" v="1859" actId="478"/>
          <ac:spMkLst>
            <pc:docMk/>
            <pc:sldMk cId="4222294275" sldId="467"/>
            <ac:spMk id="8" creationId="{787BE67E-911E-6378-2B0B-1863F70CBB6E}"/>
          </ac:spMkLst>
        </pc:spChg>
        <pc:picChg chg="del">
          <ac:chgData name="Kennedy, Eric (DSF-S)" userId="242c995b-09c2-4471-b29e-33e6d5b6cdd9" providerId="ADAL" clId="{48AEF388-11E8-41BD-8FE9-58CD4B1315DC}" dt="2024-08-06T15:03:52.038" v="1690" actId="478"/>
          <ac:picMkLst>
            <pc:docMk/>
            <pc:sldMk cId="4222294275" sldId="467"/>
            <ac:picMk id="2" creationId="{2E01C824-A860-18CC-399B-233B0B880013}"/>
          </ac:picMkLst>
        </pc:picChg>
        <pc:picChg chg="add mod">
          <ac:chgData name="Kennedy, Eric (DSF-S)" userId="242c995b-09c2-4471-b29e-33e6d5b6cdd9" providerId="ADAL" clId="{48AEF388-11E8-41BD-8FE9-58CD4B1315DC}" dt="2024-08-06T15:03:59.569" v="1692" actId="1076"/>
          <ac:picMkLst>
            <pc:docMk/>
            <pc:sldMk cId="4222294275" sldId="467"/>
            <ac:picMk id="3" creationId="{9A823BAE-E795-6081-506C-33AA91F194D3}"/>
          </ac:picMkLst>
        </pc:picChg>
      </pc:sldChg>
      <pc:sldChg chg="addSp delSp modSp add mod ord modNotesTx">
        <pc:chgData name="Kennedy, Eric (DSF-S)" userId="242c995b-09c2-4471-b29e-33e6d5b6cdd9" providerId="ADAL" clId="{48AEF388-11E8-41BD-8FE9-58CD4B1315DC}" dt="2024-08-06T15:45:52.191" v="2146" actId="20577"/>
        <pc:sldMkLst>
          <pc:docMk/>
          <pc:sldMk cId="810930452" sldId="468"/>
        </pc:sldMkLst>
        <pc:spChg chg="mod">
          <ac:chgData name="Kennedy, Eric (DSF-S)" userId="242c995b-09c2-4471-b29e-33e6d5b6cdd9" providerId="ADAL" clId="{48AEF388-11E8-41BD-8FE9-58CD4B1315DC}" dt="2024-08-06T15:45:52.191" v="2146" actId="20577"/>
          <ac:spMkLst>
            <pc:docMk/>
            <pc:sldMk cId="810930452" sldId="468"/>
            <ac:spMk id="4" creationId="{AE86F9B7-67E2-4178-8931-8725945934B5}"/>
          </ac:spMkLst>
        </pc:spChg>
        <pc:spChg chg="mod">
          <ac:chgData name="Kennedy, Eric (DSF-S)" userId="242c995b-09c2-4471-b29e-33e6d5b6cdd9" providerId="ADAL" clId="{48AEF388-11E8-41BD-8FE9-58CD4B1315DC}" dt="2024-08-06T15:19:37.550" v="1871" actId="207"/>
          <ac:spMkLst>
            <pc:docMk/>
            <pc:sldMk cId="810930452" sldId="468"/>
            <ac:spMk id="5" creationId="{C317A140-D9C0-5197-FBB3-51EA9BCB973B}"/>
          </ac:spMkLst>
        </pc:spChg>
        <pc:spChg chg="add mod">
          <ac:chgData name="Kennedy, Eric (DSF-S)" userId="242c995b-09c2-4471-b29e-33e6d5b6cdd9" providerId="ADAL" clId="{48AEF388-11E8-41BD-8FE9-58CD4B1315DC}" dt="2024-08-06T15:22:42.238" v="1944" actId="1076"/>
          <ac:spMkLst>
            <pc:docMk/>
            <pc:sldMk cId="810930452" sldId="468"/>
            <ac:spMk id="7" creationId="{7E62D020-E304-781B-94E3-0CE73BA36C55}"/>
          </ac:spMkLst>
        </pc:spChg>
        <pc:picChg chg="del">
          <ac:chgData name="Kennedy, Eric (DSF-S)" userId="242c995b-09c2-4471-b29e-33e6d5b6cdd9" providerId="ADAL" clId="{48AEF388-11E8-41BD-8FE9-58CD4B1315DC}" dt="2024-08-06T15:18:58.981" v="1867" actId="478"/>
          <ac:picMkLst>
            <pc:docMk/>
            <pc:sldMk cId="810930452" sldId="468"/>
            <ac:picMk id="3" creationId="{9A823BAE-E795-6081-506C-33AA91F194D3}"/>
          </ac:picMkLst>
        </pc:picChg>
        <pc:picChg chg="add mod">
          <ac:chgData name="Kennedy, Eric (DSF-S)" userId="242c995b-09c2-4471-b29e-33e6d5b6cdd9" providerId="ADAL" clId="{48AEF388-11E8-41BD-8FE9-58CD4B1315DC}" dt="2024-08-06T15:19:05.333" v="1870" actId="1076"/>
          <ac:picMkLst>
            <pc:docMk/>
            <pc:sldMk cId="810930452" sldId="468"/>
            <ac:picMk id="6" creationId="{4D028345-1EE8-5190-ED2E-0FC1DAE145DD}"/>
          </ac:picMkLst>
        </pc:picChg>
        <pc:picChg chg="add mod">
          <ac:chgData name="Kennedy, Eric (DSF-S)" userId="242c995b-09c2-4471-b29e-33e6d5b6cdd9" providerId="ADAL" clId="{48AEF388-11E8-41BD-8FE9-58CD4B1315DC}" dt="2024-08-06T15:22:36.433" v="1943" actId="207"/>
          <ac:picMkLst>
            <pc:docMk/>
            <pc:sldMk cId="810930452" sldId="468"/>
            <ac:picMk id="9" creationId="{111C374B-69EE-591E-832E-5014EE9E3C23}"/>
          </ac:picMkLst>
        </pc:picChg>
        <pc:picChg chg="mod">
          <ac:chgData name="Kennedy, Eric (DSF-S)" userId="242c995b-09c2-4471-b29e-33e6d5b6cdd9" providerId="ADAL" clId="{48AEF388-11E8-41BD-8FE9-58CD4B1315DC}" dt="2024-08-06T15:22:22.733" v="1941" actId="1076"/>
          <ac:picMkLst>
            <pc:docMk/>
            <pc:sldMk cId="810930452" sldId="468"/>
            <ac:picMk id="10" creationId="{E38051AC-72D3-43D5-892F-03EB79E858FF}"/>
          </ac:picMkLst>
        </pc:picChg>
      </pc:sldChg>
      <pc:sldChg chg="add del ord">
        <pc:chgData name="Kennedy, Eric (DSF-S)" userId="242c995b-09c2-4471-b29e-33e6d5b6cdd9" providerId="ADAL" clId="{48AEF388-11E8-41BD-8FE9-58CD4B1315DC}" dt="2024-08-06T15:18:46.631" v="1863" actId="47"/>
        <pc:sldMkLst>
          <pc:docMk/>
          <pc:sldMk cId="4283721698" sldId="468"/>
        </pc:sldMkLst>
      </pc:sldChg>
      <pc:sldChg chg="addSp modSp add mod">
        <pc:chgData name="Kennedy, Eric (DSF-S)" userId="242c995b-09c2-4471-b29e-33e6d5b6cdd9" providerId="ADAL" clId="{48AEF388-11E8-41BD-8FE9-58CD4B1315DC}" dt="2024-08-06T15:30:15.269" v="2044" actId="20577"/>
        <pc:sldMkLst>
          <pc:docMk/>
          <pc:sldMk cId="3883744712" sldId="469"/>
        </pc:sldMkLst>
        <pc:spChg chg="add mod">
          <ac:chgData name="Kennedy, Eric (DSF-S)" userId="242c995b-09c2-4471-b29e-33e6d5b6cdd9" providerId="ADAL" clId="{48AEF388-11E8-41BD-8FE9-58CD4B1315DC}" dt="2024-08-06T15:30:15.269" v="2044" actId="20577"/>
          <ac:spMkLst>
            <pc:docMk/>
            <pc:sldMk cId="3883744712" sldId="469"/>
            <ac:spMk id="3" creationId="{23EEF9AE-A6A3-8848-429E-5EB2AFA0143E}"/>
          </ac:spMkLst>
        </pc:spChg>
        <pc:spChg chg="mod">
          <ac:chgData name="Kennedy, Eric (DSF-S)" userId="242c995b-09c2-4471-b29e-33e6d5b6cdd9" providerId="ADAL" clId="{48AEF388-11E8-41BD-8FE9-58CD4B1315DC}" dt="2024-08-06T15:29:30.914" v="2030" actId="1076"/>
          <ac:spMkLst>
            <pc:docMk/>
            <pc:sldMk cId="3883744712" sldId="469"/>
            <ac:spMk id="4" creationId="{AE86F9B7-67E2-4178-8931-8725945934B5}"/>
          </ac:spMkLst>
        </pc:spChg>
        <pc:spChg chg="mod">
          <ac:chgData name="Kennedy, Eric (DSF-S)" userId="242c995b-09c2-4471-b29e-33e6d5b6cdd9" providerId="ADAL" clId="{48AEF388-11E8-41BD-8FE9-58CD4B1315DC}" dt="2024-08-06T15:27:19.370" v="1962" actId="20577"/>
          <ac:spMkLst>
            <pc:docMk/>
            <pc:sldMk cId="3883744712" sldId="469"/>
            <ac:spMk id="7" creationId="{7E62D020-E304-781B-94E3-0CE73BA36C55}"/>
          </ac:spMkLst>
        </pc:spChg>
      </pc:sldChg>
      <pc:sldChg chg="addSp delSp modSp add mod delAnim modAnim modNotesTx">
        <pc:chgData name="Kennedy, Eric (DSF-S)" userId="242c995b-09c2-4471-b29e-33e6d5b6cdd9" providerId="ADAL" clId="{48AEF388-11E8-41BD-8FE9-58CD4B1315DC}" dt="2024-08-06T15:42:46.785" v="2126" actId="20577"/>
        <pc:sldMkLst>
          <pc:docMk/>
          <pc:sldMk cId="3706194055" sldId="470"/>
        </pc:sldMkLst>
        <pc:spChg chg="mod">
          <ac:chgData name="Kennedy, Eric (DSF-S)" userId="242c995b-09c2-4471-b29e-33e6d5b6cdd9" providerId="ADAL" clId="{48AEF388-11E8-41BD-8FE9-58CD4B1315DC}" dt="2024-08-06T15:41:50.928" v="2085" actId="27636"/>
          <ac:spMkLst>
            <pc:docMk/>
            <pc:sldMk cId="3706194055" sldId="470"/>
            <ac:spMk id="4" creationId="{AE86F9B7-67E2-4178-8931-8725945934B5}"/>
          </ac:spMkLst>
        </pc:spChg>
        <pc:spChg chg="del">
          <ac:chgData name="Kennedy, Eric (DSF-S)" userId="242c995b-09c2-4471-b29e-33e6d5b6cdd9" providerId="ADAL" clId="{48AEF388-11E8-41BD-8FE9-58CD4B1315DC}" dt="2024-08-06T15:40:49.357" v="2055" actId="478"/>
          <ac:spMkLst>
            <pc:docMk/>
            <pc:sldMk cId="3706194055" sldId="470"/>
            <ac:spMk id="6" creationId="{F708B01B-79A8-A4F6-22F3-ED7EA66407C1}"/>
          </ac:spMkLst>
        </pc:spChg>
        <pc:picChg chg="del">
          <ac:chgData name="Kennedy, Eric (DSF-S)" userId="242c995b-09c2-4471-b29e-33e6d5b6cdd9" providerId="ADAL" clId="{48AEF388-11E8-41BD-8FE9-58CD4B1315DC}" dt="2024-08-06T15:40:35.078" v="2050" actId="478"/>
          <ac:picMkLst>
            <pc:docMk/>
            <pc:sldMk cId="3706194055" sldId="470"/>
            <ac:picMk id="2" creationId="{2E01C824-A860-18CC-399B-233B0B880013}"/>
          </ac:picMkLst>
        </pc:picChg>
        <pc:picChg chg="add del">
          <ac:chgData name="Kennedy, Eric (DSF-S)" userId="242c995b-09c2-4471-b29e-33e6d5b6cdd9" providerId="ADAL" clId="{48AEF388-11E8-41BD-8FE9-58CD4B1315DC}" dt="2024-08-06T15:40:37.302" v="2051" actId="478"/>
          <ac:picMkLst>
            <pc:docMk/>
            <pc:sldMk cId="3706194055" sldId="470"/>
            <ac:picMk id="7" creationId="{08FC793F-403C-7F84-FF7B-99B03C5D7AE1}"/>
          </ac:picMkLst>
        </pc:picChg>
        <pc:picChg chg="add mod">
          <ac:chgData name="Kennedy, Eric (DSF-S)" userId="242c995b-09c2-4471-b29e-33e6d5b6cdd9" providerId="ADAL" clId="{48AEF388-11E8-41BD-8FE9-58CD4B1315DC}" dt="2024-08-06T15:40:44.254" v="2054" actId="14100"/>
          <ac:picMkLst>
            <pc:docMk/>
            <pc:sldMk cId="3706194055" sldId="470"/>
            <ac:picMk id="9" creationId="{7DA33933-0BE0-94E6-6FD5-648FA62C22BA}"/>
          </ac:picMkLst>
        </pc:picChg>
        <pc:picChg chg="add mod">
          <ac:chgData name="Kennedy, Eric (DSF-S)" userId="242c995b-09c2-4471-b29e-33e6d5b6cdd9" providerId="ADAL" clId="{48AEF388-11E8-41BD-8FE9-58CD4B1315DC}" dt="2024-08-06T15:42:15.135" v="2091" actId="1076"/>
          <ac:picMkLst>
            <pc:docMk/>
            <pc:sldMk cId="3706194055" sldId="470"/>
            <ac:picMk id="11" creationId="{91DE1D4A-EB92-F6B7-DEA6-3AA6CD0CE86D}"/>
          </ac:picMkLst>
        </pc:picChg>
      </pc:sldChg>
      <pc:sldChg chg="addSp delSp modSp add mod ord">
        <pc:chgData name="Kennedy, Eric (DSF-S)" userId="242c995b-09c2-4471-b29e-33e6d5b6cdd9" providerId="ADAL" clId="{48AEF388-11E8-41BD-8FE9-58CD4B1315DC}" dt="2024-08-06T15:47:56.084" v="2234" actId="1076"/>
        <pc:sldMkLst>
          <pc:docMk/>
          <pc:sldMk cId="515179953" sldId="471"/>
        </pc:sldMkLst>
        <pc:spChg chg="add mod">
          <ac:chgData name="Kennedy, Eric (DSF-S)" userId="242c995b-09c2-4471-b29e-33e6d5b6cdd9" providerId="ADAL" clId="{48AEF388-11E8-41BD-8FE9-58CD4B1315DC}" dt="2024-08-06T15:47:56.084" v="2234" actId="1076"/>
          <ac:spMkLst>
            <pc:docMk/>
            <pc:sldMk cId="515179953" sldId="471"/>
            <ac:spMk id="2" creationId="{FBF8B4F1-B7E8-D862-13CB-A22B34DD6D25}"/>
          </ac:spMkLst>
        </pc:spChg>
        <pc:spChg chg="del mod">
          <ac:chgData name="Kennedy, Eric (DSF-S)" userId="242c995b-09c2-4471-b29e-33e6d5b6cdd9" providerId="ADAL" clId="{48AEF388-11E8-41BD-8FE9-58CD4B1315DC}" dt="2024-08-06T15:47:51.143" v="2233" actId="478"/>
          <ac:spMkLst>
            <pc:docMk/>
            <pc:sldMk cId="515179953" sldId="471"/>
            <ac:spMk id="4" creationId="{AE86F9B7-67E2-4178-8931-8725945934B5}"/>
          </ac:spMkLst>
        </pc:spChg>
      </pc:sldChg>
      <pc:sldChg chg="addSp delSp modSp add mod">
        <pc:chgData name="Kennedy, Eric (DSF-S)" userId="242c995b-09c2-4471-b29e-33e6d5b6cdd9" providerId="ADAL" clId="{48AEF388-11E8-41BD-8FE9-58CD4B1315DC}" dt="2024-08-06T18:21:47.797" v="2579" actId="207"/>
        <pc:sldMkLst>
          <pc:docMk/>
          <pc:sldMk cId="1810106063" sldId="472"/>
        </pc:sldMkLst>
        <pc:spChg chg="del">
          <ac:chgData name="Kennedy, Eric (DSF-S)" userId="242c995b-09c2-4471-b29e-33e6d5b6cdd9" providerId="ADAL" clId="{48AEF388-11E8-41BD-8FE9-58CD4B1315DC}" dt="2024-08-06T15:48:21.328" v="2236" actId="478"/>
          <ac:spMkLst>
            <pc:docMk/>
            <pc:sldMk cId="1810106063" sldId="472"/>
            <ac:spMk id="2" creationId="{FBF8B4F1-B7E8-D862-13CB-A22B34DD6D25}"/>
          </ac:spMkLst>
        </pc:spChg>
        <pc:spChg chg="add del mod">
          <ac:chgData name="Kennedy, Eric (DSF-S)" userId="242c995b-09c2-4471-b29e-33e6d5b6cdd9" providerId="ADAL" clId="{48AEF388-11E8-41BD-8FE9-58CD4B1315DC}" dt="2024-08-06T15:48:46.217" v="2238" actId="478"/>
          <ac:spMkLst>
            <pc:docMk/>
            <pc:sldMk cId="1810106063" sldId="472"/>
            <ac:spMk id="3" creationId="{D5885E4A-9217-DBC6-95DA-E6B4BCFEF93B}"/>
          </ac:spMkLst>
        </pc:spChg>
        <pc:spChg chg="add del mod">
          <ac:chgData name="Kennedy, Eric (DSF-S)" userId="242c995b-09c2-4471-b29e-33e6d5b6cdd9" providerId="ADAL" clId="{48AEF388-11E8-41BD-8FE9-58CD4B1315DC}" dt="2024-08-06T15:48:49.295" v="2240" actId="478"/>
          <ac:spMkLst>
            <pc:docMk/>
            <pc:sldMk cId="1810106063" sldId="472"/>
            <ac:spMk id="4" creationId="{D14E5CF9-DFF5-7F9B-08E4-090EF3AC1A98}"/>
          </ac:spMkLst>
        </pc:spChg>
        <pc:spChg chg="add mod">
          <ac:chgData name="Kennedy, Eric (DSF-S)" userId="242c995b-09c2-4471-b29e-33e6d5b6cdd9" providerId="ADAL" clId="{48AEF388-11E8-41BD-8FE9-58CD4B1315DC}" dt="2024-08-06T18:21:47.797" v="2579" actId="207"/>
          <ac:spMkLst>
            <pc:docMk/>
            <pc:sldMk cId="1810106063" sldId="472"/>
            <ac:spMk id="5" creationId="{18DC0988-ACD3-5952-CE27-744E5A86593C}"/>
          </ac:spMkLst>
        </pc:spChg>
      </pc:sldChg>
      <pc:sldChg chg="modSp add mod">
        <pc:chgData name="Kennedy, Eric (DSF-S)" userId="242c995b-09c2-4471-b29e-33e6d5b6cdd9" providerId="ADAL" clId="{48AEF388-11E8-41BD-8FE9-58CD4B1315DC}" dt="2024-08-06T18:22:17.611" v="2583" actId="207"/>
        <pc:sldMkLst>
          <pc:docMk/>
          <pc:sldMk cId="2987459774" sldId="473"/>
        </pc:sldMkLst>
        <pc:spChg chg="mod">
          <ac:chgData name="Kennedy, Eric (DSF-S)" userId="242c995b-09c2-4471-b29e-33e6d5b6cdd9" providerId="ADAL" clId="{48AEF388-11E8-41BD-8FE9-58CD4B1315DC}" dt="2024-08-06T18:22:17.611" v="2583" actId="207"/>
          <ac:spMkLst>
            <pc:docMk/>
            <pc:sldMk cId="2987459774" sldId="473"/>
            <ac:spMk id="5" creationId="{18DC0988-ACD3-5952-CE27-744E5A86593C}"/>
          </ac:spMkLst>
        </pc:spChg>
      </pc:sldChg>
      <pc:sldChg chg="addSp delSp modSp add mod">
        <pc:chgData name="Kennedy, Eric (DSF-S)" userId="242c995b-09c2-4471-b29e-33e6d5b6cdd9" providerId="ADAL" clId="{48AEF388-11E8-41BD-8FE9-58CD4B1315DC}" dt="2024-08-08T16:57:36.304" v="2641" actId="1076"/>
        <pc:sldMkLst>
          <pc:docMk/>
          <pc:sldMk cId="1525639587" sldId="474"/>
        </pc:sldMkLst>
        <pc:spChg chg="add mod">
          <ac:chgData name="Kennedy, Eric (DSF-S)" userId="242c995b-09c2-4471-b29e-33e6d5b6cdd9" providerId="ADAL" clId="{48AEF388-11E8-41BD-8FE9-58CD4B1315DC}" dt="2024-08-08T16:57:32.946" v="2640" actId="14100"/>
          <ac:spMkLst>
            <pc:docMk/>
            <pc:sldMk cId="1525639587" sldId="474"/>
            <ac:spMk id="6" creationId="{90F93933-B261-067A-F459-FDAA6D5F04D5}"/>
          </ac:spMkLst>
        </pc:spChg>
        <pc:picChg chg="del">
          <ac:chgData name="Kennedy, Eric (DSF-S)" userId="242c995b-09c2-4471-b29e-33e6d5b6cdd9" providerId="ADAL" clId="{48AEF388-11E8-41BD-8FE9-58CD4B1315DC}" dt="2024-08-08T16:55:47.934" v="2587" actId="478"/>
          <ac:picMkLst>
            <pc:docMk/>
            <pc:sldMk cId="1525639587" sldId="474"/>
            <ac:picMk id="2" creationId="{BED473DE-1428-EBF4-C3D0-9B13BCED29C3}"/>
          </ac:picMkLst>
        </pc:picChg>
        <pc:picChg chg="add mod">
          <ac:chgData name="Kennedy, Eric (DSF-S)" userId="242c995b-09c2-4471-b29e-33e6d5b6cdd9" providerId="ADAL" clId="{48AEF388-11E8-41BD-8FE9-58CD4B1315DC}" dt="2024-08-08T16:57:36.304" v="2641" actId="1076"/>
          <ac:picMkLst>
            <pc:docMk/>
            <pc:sldMk cId="1525639587" sldId="474"/>
            <ac:picMk id="5" creationId="{719E7D51-0D4F-447A-EBDA-19A30CF6C1D8}"/>
          </ac:picMkLst>
        </pc:picChg>
      </pc:sldChg>
    </pc:docChg>
  </pc:docChgLst>
  <pc:docChgLst>
    <pc:chgData name="Catherine Rioux" userId="S::catherine.rioux@thegaiaproject.ca::b30e629a-c9d7-4dee-8100-6a222ebbb79a" providerId="AD" clId="Web-{849E7F50-BB1C-BFBD-242B-CA2D57D00C62}"/>
    <pc:docChg chg="addSld modSld modSection">
      <pc:chgData name="Catherine Rioux" userId="S::catherine.rioux@thegaiaproject.ca::b30e629a-c9d7-4dee-8100-6a222ebbb79a" providerId="AD" clId="Web-{849E7F50-BB1C-BFBD-242B-CA2D57D00C62}" dt="2024-08-12T12:40:10.906" v="429" actId="1076"/>
      <pc:docMkLst>
        <pc:docMk/>
      </pc:docMkLst>
      <pc:sldChg chg="addSp delSp modSp delAnim">
        <pc:chgData name="Catherine Rioux" userId="S::catherine.rioux@thegaiaproject.ca::b30e629a-c9d7-4dee-8100-6a222ebbb79a" providerId="AD" clId="Web-{849E7F50-BB1C-BFBD-242B-CA2D57D00C62}" dt="2024-08-12T11:56:38.208" v="5" actId="1076"/>
        <pc:sldMkLst>
          <pc:docMk/>
          <pc:sldMk cId="263282608" sldId="466"/>
        </pc:sldMkLst>
        <pc:spChg chg="del">
          <ac:chgData name="Catherine Rioux" userId="S::catherine.rioux@thegaiaproject.ca::b30e629a-c9d7-4dee-8100-6a222ebbb79a" providerId="AD" clId="Web-{849E7F50-BB1C-BFBD-242B-CA2D57D00C62}" dt="2024-08-12T11:56:28.239" v="4"/>
          <ac:spMkLst>
            <pc:docMk/>
            <pc:sldMk cId="263282608" sldId="466"/>
            <ac:spMk id="6" creationId="{F708B01B-79A8-A4F6-22F3-ED7EA66407C1}"/>
          </ac:spMkLst>
        </pc:spChg>
        <pc:picChg chg="del">
          <ac:chgData name="Catherine Rioux" userId="S::catherine.rioux@thegaiaproject.ca::b30e629a-c9d7-4dee-8100-6a222ebbb79a" providerId="AD" clId="Web-{849E7F50-BB1C-BFBD-242B-CA2D57D00C62}" dt="2024-08-12T11:37:36.798" v="0"/>
          <ac:picMkLst>
            <pc:docMk/>
            <pc:sldMk cId="263282608" sldId="466"/>
            <ac:picMk id="2" creationId="{2E01C824-A860-18CC-399B-233B0B880013}"/>
          </ac:picMkLst>
        </pc:picChg>
        <pc:picChg chg="add mod">
          <ac:chgData name="Catherine Rioux" userId="S::catherine.rioux@thegaiaproject.ca::b30e629a-c9d7-4dee-8100-6a222ebbb79a" providerId="AD" clId="Web-{849E7F50-BB1C-BFBD-242B-CA2D57D00C62}" dt="2024-08-12T11:56:38.208" v="5" actId="1076"/>
          <ac:picMkLst>
            <pc:docMk/>
            <pc:sldMk cId="263282608" sldId="466"/>
            <ac:picMk id="3" creationId="{A6EC808C-FB2E-951A-7B31-2104BDA97738}"/>
          </ac:picMkLst>
        </pc:picChg>
      </pc:sldChg>
      <pc:sldChg chg="modSp">
        <pc:chgData name="Catherine Rioux" userId="S::catherine.rioux@thegaiaproject.ca::b30e629a-c9d7-4dee-8100-6a222ebbb79a" providerId="AD" clId="Web-{849E7F50-BB1C-BFBD-242B-CA2D57D00C62}" dt="2024-08-12T11:59:12.960" v="7" actId="20577"/>
        <pc:sldMkLst>
          <pc:docMk/>
          <pc:sldMk cId="2987459774" sldId="473"/>
        </pc:sldMkLst>
        <pc:spChg chg="mod">
          <ac:chgData name="Catherine Rioux" userId="S::catherine.rioux@thegaiaproject.ca::b30e629a-c9d7-4dee-8100-6a222ebbb79a" providerId="AD" clId="Web-{849E7F50-BB1C-BFBD-242B-CA2D57D00C62}" dt="2024-08-12T11:59:12.960" v="7" actId="20577"/>
          <ac:spMkLst>
            <pc:docMk/>
            <pc:sldMk cId="2987459774" sldId="473"/>
            <ac:spMk id="5" creationId="{18DC0988-ACD3-5952-CE27-744E5A86593C}"/>
          </ac:spMkLst>
        </pc:spChg>
      </pc:sldChg>
      <pc:sldChg chg="addSp delSp modSp new">
        <pc:chgData name="Catherine Rioux" userId="S::catherine.rioux@thegaiaproject.ca::b30e629a-c9d7-4dee-8100-6a222ebbb79a" providerId="AD" clId="Web-{849E7F50-BB1C-BFBD-242B-CA2D57D00C62}" dt="2024-08-12T12:28:57.755" v="225" actId="20577"/>
        <pc:sldMkLst>
          <pc:docMk/>
          <pc:sldMk cId="2313053048" sldId="475"/>
        </pc:sldMkLst>
        <pc:spChg chg="mod">
          <ac:chgData name="Catherine Rioux" userId="S::catherine.rioux@thegaiaproject.ca::b30e629a-c9d7-4dee-8100-6a222ebbb79a" providerId="AD" clId="Web-{849E7F50-BB1C-BFBD-242B-CA2D57D00C62}" dt="2024-08-12T12:11:49.816" v="146" actId="20577"/>
          <ac:spMkLst>
            <pc:docMk/>
            <pc:sldMk cId="2313053048" sldId="475"/>
            <ac:spMk id="2" creationId="{3597CC6E-6C4D-2E88-135B-093B8339D77C}"/>
          </ac:spMkLst>
        </pc:spChg>
        <pc:spChg chg="del">
          <ac:chgData name="Catherine Rioux" userId="S::catherine.rioux@thegaiaproject.ca::b30e629a-c9d7-4dee-8100-6a222ebbb79a" providerId="AD" clId="Web-{849E7F50-BB1C-BFBD-242B-CA2D57D00C62}" dt="2024-08-12T12:02:08.104" v="33"/>
          <ac:spMkLst>
            <pc:docMk/>
            <pc:sldMk cId="2313053048" sldId="475"/>
            <ac:spMk id="3" creationId="{3A97E6F1-5F97-4625-C391-DBB73C188C4B}"/>
          </ac:spMkLst>
        </pc:spChg>
        <pc:spChg chg="add mod">
          <ac:chgData name="Catherine Rioux" userId="S::catherine.rioux@thegaiaproject.ca::b30e629a-c9d7-4dee-8100-6a222ebbb79a" providerId="AD" clId="Web-{849E7F50-BB1C-BFBD-242B-CA2D57D00C62}" dt="2024-08-12T12:28:57.755" v="225" actId="20577"/>
          <ac:spMkLst>
            <pc:docMk/>
            <pc:sldMk cId="2313053048" sldId="475"/>
            <ac:spMk id="5" creationId="{9C813B9A-D179-7B88-F59B-76C06686A9E5}"/>
          </ac:spMkLst>
        </pc:spChg>
        <pc:spChg chg="add mod">
          <ac:chgData name="Catherine Rioux" userId="S::catherine.rioux@thegaiaproject.ca::b30e629a-c9d7-4dee-8100-6a222ebbb79a" providerId="AD" clId="Web-{849E7F50-BB1C-BFBD-242B-CA2D57D00C62}" dt="2024-08-12T12:23:41.718" v="221" actId="20577"/>
          <ac:spMkLst>
            <pc:docMk/>
            <pc:sldMk cId="2313053048" sldId="475"/>
            <ac:spMk id="7" creationId="{DA1469A3-847F-5432-FF00-5DEAA293266A}"/>
          </ac:spMkLst>
        </pc:spChg>
        <pc:spChg chg="add del mod">
          <ac:chgData name="Catherine Rioux" userId="S::catherine.rioux@thegaiaproject.ca::b30e629a-c9d7-4dee-8100-6a222ebbb79a" providerId="AD" clId="Web-{849E7F50-BB1C-BFBD-242B-CA2D57D00C62}" dt="2024-08-12T12:21:07.450" v="199"/>
          <ac:spMkLst>
            <pc:docMk/>
            <pc:sldMk cId="2313053048" sldId="475"/>
            <ac:spMk id="11" creationId="{D43C158B-803F-5D95-597D-3C9F91C5F38C}"/>
          </ac:spMkLst>
        </pc:spChg>
        <pc:spChg chg="add mod ord">
          <ac:chgData name="Catherine Rioux" userId="S::catherine.rioux@thegaiaproject.ca::b30e629a-c9d7-4dee-8100-6a222ebbb79a" providerId="AD" clId="Web-{849E7F50-BB1C-BFBD-242B-CA2D57D00C62}" dt="2024-08-12T12:23:53.500" v="223"/>
          <ac:spMkLst>
            <pc:docMk/>
            <pc:sldMk cId="2313053048" sldId="475"/>
            <ac:spMk id="12" creationId="{3F9E3C82-5606-85FC-65DC-51D4C90F3A7C}"/>
          </ac:spMkLst>
        </pc:spChg>
        <pc:picChg chg="add mod ord">
          <ac:chgData name="Catherine Rioux" userId="S::catherine.rioux@thegaiaproject.ca::b30e629a-c9d7-4dee-8100-6a222ebbb79a" providerId="AD" clId="Web-{849E7F50-BB1C-BFBD-242B-CA2D57D00C62}" dt="2024-08-12T12:17:10.087" v="162" actId="1076"/>
          <ac:picMkLst>
            <pc:docMk/>
            <pc:sldMk cId="2313053048" sldId="475"/>
            <ac:picMk id="4" creationId="{6886B99D-6654-4E3E-DB9C-632420D565B6}"/>
          </ac:picMkLst>
        </pc:picChg>
        <pc:picChg chg="add mod ord">
          <ac:chgData name="Catherine Rioux" userId="S::catherine.rioux@thegaiaproject.ca::b30e629a-c9d7-4dee-8100-6a222ebbb79a" providerId="AD" clId="Web-{849E7F50-BB1C-BFBD-242B-CA2D57D00C62}" dt="2024-08-12T12:22:38.342" v="206"/>
          <ac:picMkLst>
            <pc:docMk/>
            <pc:sldMk cId="2313053048" sldId="475"/>
            <ac:picMk id="8" creationId="{61909409-65E4-1A71-FD7D-158A97488EC6}"/>
          </ac:picMkLst>
        </pc:picChg>
        <pc:picChg chg="add mod ord modCrop">
          <ac:chgData name="Catherine Rioux" userId="S::catherine.rioux@thegaiaproject.ca::b30e629a-c9d7-4dee-8100-6a222ebbb79a" providerId="AD" clId="Web-{849E7F50-BB1C-BFBD-242B-CA2D57D00C62}" dt="2024-08-12T12:22:43.530" v="207"/>
          <ac:picMkLst>
            <pc:docMk/>
            <pc:sldMk cId="2313053048" sldId="475"/>
            <ac:picMk id="9" creationId="{5865497B-88DB-2F65-7B1C-CBCA94367C89}"/>
          </ac:picMkLst>
        </pc:picChg>
        <pc:picChg chg="add mod ord modCrop">
          <ac:chgData name="Catherine Rioux" userId="S::catherine.rioux@thegaiaproject.ca::b30e629a-c9d7-4dee-8100-6a222ebbb79a" providerId="AD" clId="Web-{849E7F50-BB1C-BFBD-242B-CA2D57D00C62}" dt="2024-08-12T12:22:46.749" v="208"/>
          <ac:picMkLst>
            <pc:docMk/>
            <pc:sldMk cId="2313053048" sldId="475"/>
            <ac:picMk id="10" creationId="{FE8FF9F7-E6C1-9288-88A8-F17D6B835B81}"/>
          </ac:picMkLst>
        </pc:picChg>
      </pc:sldChg>
      <pc:sldChg chg="addSp delSp modSp new">
        <pc:chgData name="Catherine Rioux" userId="S::catherine.rioux@thegaiaproject.ca::b30e629a-c9d7-4dee-8100-6a222ebbb79a" providerId="AD" clId="Web-{849E7F50-BB1C-BFBD-242B-CA2D57D00C62}" dt="2024-08-12T12:40:10.906" v="429" actId="1076"/>
        <pc:sldMkLst>
          <pc:docMk/>
          <pc:sldMk cId="3095426865" sldId="476"/>
        </pc:sldMkLst>
        <pc:spChg chg="del mod">
          <ac:chgData name="Catherine Rioux" userId="S::catherine.rioux@thegaiaproject.ca::b30e629a-c9d7-4dee-8100-6a222ebbb79a" providerId="AD" clId="Web-{849E7F50-BB1C-BFBD-242B-CA2D57D00C62}" dt="2024-08-12T12:29:46.459" v="227"/>
          <ac:spMkLst>
            <pc:docMk/>
            <pc:sldMk cId="3095426865" sldId="476"/>
            <ac:spMk id="2" creationId="{890100AD-D813-D53B-C117-BF5D6DFEA86A}"/>
          </ac:spMkLst>
        </pc:spChg>
        <pc:spChg chg="mod">
          <ac:chgData name="Catherine Rioux" userId="S::catherine.rioux@thegaiaproject.ca::b30e629a-c9d7-4dee-8100-6a222ebbb79a" providerId="AD" clId="Web-{849E7F50-BB1C-BFBD-242B-CA2D57D00C62}" dt="2024-08-12T12:40:01.937" v="427" actId="20577"/>
          <ac:spMkLst>
            <pc:docMk/>
            <pc:sldMk cId="3095426865" sldId="476"/>
            <ac:spMk id="3" creationId="{54B4F315-9516-5D76-8510-66A7507B2AF9}"/>
          </ac:spMkLst>
        </pc:spChg>
        <pc:spChg chg="add del mod">
          <ac:chgData name="Catherine Rioux" userId="S::catherine.rioux@thegaiaproject.ca::b30e629a-c9d7-4dee-8100-6a222ebbb79a" providerId="AD" clId="Web-{849E7F50-BB1C-BFBD-242B-CA2D57D00C62}" dt="2024-08-12T12:29:57.474" v="231"/>
          <ac:spMkLst>
            <pc:docMk/>
            <pc:sldMk cId="3095426865" sldId="476"/>
            <ac:spMk id="5" creationId="{FCDA9E4E-D8EB-7447-D152-46EC219E646C}"/>
          </ac:spMkLst>
        </pc:spChg>
        <pc:spChg chg="add del mod">
          <ac:chgData name="Catherine Rioux" userId="S::catherine.rioux@thegaiaproject.ca::b30e629a-c9d7-4dee-8100-6a222ebbb79a" providerId="AD" clId="Web-{849E7F50-BB1C-BFBD-242B-CA2D57D00C62}" dt="2024-08-12T12:30:25.834" v="246"/>
          <ac:spMkLst>
            <pc:docMk/>
            <pc:sldMk cId="3095426865" sldId="476"/>
            <ac:spMk id="7" creationId="{F04057E0-4CF8-9D2C-3BB8-B51A66BE77DF}"/>
          </ac:spMkLst>
        </pc:spChg>
        <pc:spChg chg="add mod">
          <ac:chgData name="Catherine Rioux" userId="S::catherine.rioux@thegaiaproject.ca::b30e629a-c9d7-4dee-8100-6a222ebbb79a" providerId="AD" clId="Web-{849E7F50-BB1C-BFBD-242B-CA2D57D00C62}" dt="2024-08-12T12:38:46.733" v="412" actId="1076"/>
          <ac:spMkLst>
            <pc:docMk/>
            <pc:sldMk cId="3095426865" sldId="476"/>
            <ac:spMk id="9" creationId="{2D1DE78C-6219-12D5-4176-ECD88ABB20CE}"/>
          </ac:spMkLst>
        </pc:spChg>
        <pc:picChg chg="add mod">
          <ac:chgData name="Catherine Rioux" userId="S::catherine.rioux@thegaiaproject.ca::b30e629a-c9d7-4dee-8100-6a222ebbb79a" providerId="AD" clId="Web-{849E7F50-BB1C-BFBD-242B-CA2D57D00C62}" dt="2024-08-12T12:40:10.906" v="429" actId="1076"/>
          <ac:picMkLst>
            <pc:docMk/>
            <pc:sldMk cId="3095426865" sldId="476"/>
            <ac:picMk id="10" creationId="{122C3BFC-189C-114A-0E96-DB0E5DAEAD2D}"/>
          </ac:picMkLst>
        </pc:picChg>
        <pc:picChg chg="add mod modCrop">
          <ac:chgData name="Catherine Rioux" userId="S::catherine.rioux@thegaiaproject.ca::b30e629a-c9d7-4dee-8100-6a222ebbb79a" providerId="AD" clId="Web-{849E7F50-BB1C-BFBD-242B-CA2D57D00C62}" dt="2024-08-12T12:39:03.905" v="419" actId="1076"/>
          <ac:picMkLst>
            <pc:docMk/>
            <pc:sldMk cId="3095426865" sldId="476"/>
            <ac:picMk id="11" creationId="{A2F262B7-FDDE-771D-361F-2A982EFFDE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D79CD-8296-49C5-9A24-914306635B88}" type="datetimeFigureOut">
              <a:rPr lang="fr-CA" smtClean="0"/>
              <a:t>2024-08-13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EF3CA-B410-4408-B25C-85C935296A9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581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tprintcalculator.org/home/e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Objectifs: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Valoriser et supporter l’engagement environnemental.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Assurer une éducation écocitoyenne </a:t>
            </a:r>
            <a:r>
              <a:rPr lang="fr-CA" sz="1200" dirty="0">
                <a:solidFill>
                  <a:prstClr val="black"/>
                </a:solidFill>
                <a:latin typeface="Calibri" panose="020F0502020204030204"/>
              </a:rPr>
              <a:t>tout au long du projet vie-carrière de chaque 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apprenant.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Influencer positivement les citoyens de toute la communauté à adopter des comportements écoresponsables.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EF3CA-B410-4408-B25C-85C935296A9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828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Lancé en 2023. </a:t>
            </a:r>
            <a:r>
              <a:rPr lang="fr-CA" b="1" dirty="0">
                <a:latin typeface="Candara" panose="020E0502030303020204" pitchFamily="34" charset="0"/>
              </a:rPr>
              <a:t>Présente 12 axes d’engagements </a:t>
            </a:r>
          </a:p>
          <a:p>
            <a:r>
              <a:rPr lang="fr-CA" dirty="0">
                <a:latin typeface="Candara" panose="020E0502030303020204" pitchFamily="34" charset="0"/>
              </a:rPr>
              <a:t>Pour chaque axe: </a:t>
            </a:r>
          </a:p>
          <a:p>
            <a:r>
              <a:rPr lang="fr-CA" dirty="0">
                <a:latin typeface="Candara" panose="020E0502030303020204" pitchFamily="34" charset="0"/>
              </a:rPr>
              <a:t>Conseils pratiques, pistes, idées d’inspirations et ressources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EF3CA-B410-4408-B25C-85C935296A9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315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CA" b="1" i="0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var(--h2_typography-font-family)"/>
              </a:rPr>
              <a:t>17 objectifs pour sauver le monde</a:t>
            </a:r>
          </a:p>
          <a:p>
            <a:pPr algn="l"/>
            <a:r>
              <a:rPr lang="fr-CA" b="1" i="0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Les objectifs de développement durable nous donnent la marche à suivre pour parvenir à un avenir meilleur et plus durable pour tous. Ils répondent aux défis mondiaux auxquels nous sommes confrontés, notamment ceux liés à la pauvreté, aux inégalités, au climat, à la dégradation de l’environnement, à la prospérité, à la paix et à la justice. Les objectifs sont interconnectés et, pour ne laisser personne de côté, il est important d’atteindre chacun d’entre eux, et chacune de leurs cibles, d’ici 2030.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EF3CA-B410-4408-B25C-85C935296A9D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1098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CA" sz="1200" b="1" dirty="0">
                <a:solidFill>
                  <a:schemeClr val="accent1"/>
                </a:solidFill>
                <a:latin typeface="Candara Light" panose="020E0502030303020204" pitchFamily="34" charset="0"/>
              </a:rPr>
              <a:t>S’entreprendre de manière consciente et écoresponsable reflète nos valeurs et convictions.</a:t>
            </a:r>
          </a:p>
          <a:p>
            <a:pPr algn="ctr"/>
            <a:endParaRPr lang="fr-CA" sz="1200" b="1" dirty="0">
              <a:solidFill>
                <a:schemeClr val="accent1"/>
              </a:solidFill>
              <a:latin typeface="Candara Light" panose="020E0502030303020204" pitchFamily="34" charset="0"/>
            </a:endParaRPr>
          </a:p>
          <a:p>
            <a:pPr algn="ctr"/>
            <a:r>
              <a:rPr lang="fr-CA" sz="1200" b="1" dirty="0">
                <a:solidFill>
                  <a:schemeClr val="accent1"/>
                </a:solidFill>
                <a:latin typeface="Candara Light" panose="020E0502030303020204" pitchFamily="34" charset="0"/>
              </a:rPr>
              <a:t>La personne enseignante ou leader doit, elle aussi, intégrer l’élément ‘’Préparer’’ et développer sa propre conscience écologique.</a:t>
            </a:r>
          </a:p>
          <a:p>
            <a:pPr algn="ctr"/>
            <a:endParaRPr lang="fr-CA" sz="1200" b="1" dirty="0">
              <a:solidFill>
                <a:schemeClr val="accent1"/>
              </a:solidFill>
              <a:latin typeface="Candara Light" panose="020E0502030303020204" pitchFamily="34" charset="0"/>
            </a:endParaRPr>
          </a:p>
          <a:p>
            <a:pPr algn="ctr"/>
            <a:r>
              <a:rPr lang="fr-CA" sz="1200" b="1" dirty="0">
                <a:solidFill>
                  <a:schemeClr val="accent1"/>
                </a:solidFill>
                <a:latin typeface="Candara Light" panose="020E0502030303020204" pitchFamily="34" charset="0"/>
              </a:rPr>
              <a:t>On touche ici la profondeur de l’apprentissage et est vécu comme processus continue qui peut se vivre </a:t>
            </a:r>
            <a:r>
              <a:rPr lang="fr-CA" sz="1200" b="1" u="sng" dirty="0">
                <a:solidFill>
                  <a:schemeClr val="accent1"/>
                </a:solidFill>
                <a:latin typeface="Candara Light" panose="020E0502030303020204" pitchFamily="34" charset="0"/>
              </a:rPr>
              <a:t>avec tous ensembles dans des contextes authentiques</a:t>
            </a:r>
            <a:r>
              <a:rPr lang="fr-CA" sz="1200" b="1" dirty="0">
                <a:solidFill>
                  <a:schemeClr val="accent1"/>
                </a:solidFill>
                <a:latin typeface="Candara Light" panose="020E0502030303020204" pitchFamily="34" charset="0"/>
              </a:rPr>
              <a:t>.</a:t>
            </a:r>
            <a:endParaRPr lang="fr-CA" sz="120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EF3CA-B410-4408-B25C-85C935296A9D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752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CA" sz="1200" b="1" dirty="0">
                <a:solidFill>
                  <a:schemeClr val="accent1"/>
                </a:solidFill>
                <a:latin typeface="Candara Light" panose="020E0502030303020204" pitchFamily="34" charset="0"/>
              </a:rPr>
              <a:t>S’entreprendre de manière consciente et écoresponsable reflète nos valeurs et convictions.</a:t>
            </a:r>
          </a:p>
          <a:p>
            <a:pPr algn="ctr"/>
            <a:endParaRPr lang="fr-CA" sz="1200" b="1" dirty="0">
              <a:solidFill>
                <a:schemeClr val="accent1"/>
              </a:solidFill>
              <a:latin typeface="Candara Light" panose="020E0502030303020204" pitchFamily="34" charset="0"/>
            </a:endParaRPr>
          </a:p>
          <a:p>
            <a:pPr algn="ctr"/>
            <a:r>
              <a:rPr lang="fr-CA" sz="1200" b="1" dirty="0">
                <a:solidFill>
                  <a:schemeClr val="accent1"/>
                </a:solidFill>
                <a:latin typeface="Candara Light" panose="020E0502030303020204" pitchFamily="34" charset="0"/>
              </a:rPr>
              <a:t>La personne enseignante ou leader doit, elle aussi, intégrer l’élément ‘’Préparer’’ et développer sa propre conscience écologique.</a:t>
            </a:r>
          </a:p>
          <a:p>
            <a:pPr algn="ctr"/>
            <a:endParaRPr lang="fr-CA" sz="1200" b="1" dirty="0">
              <a:solidFill>
                <a:schemeClr val="accent1"/>
              </a:solidFill>
              <a:latin typeface="Candara Light" panose="020E0502030303020204" pitchFamily="34" charset="0"/>
            </a:endParaRPr>
          </a:p>
          <a:p>
            <a:pPr algn="ctr"/>
            <a:r>
              <a:rPr lang="fr-CA" sz="1200" b="1" dirty="0">
                <a:solidFill>
                  <a:schemeClr val="accent1"/>
                </a:solidFill>
                <a:latin typeface="Candara Light" panose="020E0502030303020204" pitchFamily="34" charset="0"/>
              </a:rPr>
              <a:t>On touche ici la profondeur de l’apprentissage et est vécu comme processus continue qui peut se vivre </a:t>
            </a:r>
            <a:r>
              <a:rPr lang="fr-CA" sz="1200" b="1" u="sng" dirty="0">
                <a:solidFill>
                  <a:schemeClr val="accent1"/>
                </a:solidFill>
                <a:latin typeface="Candara Light" panose="020E0502030303020204" pitchFamily="34" charset="0"/>
              </a:rPr>
              <a:t>avec tous ensembles dans des contextes authentiques</a:t>
            </a:r>
            <a:r>
              <a:rPr lang="fr-CA" sz="1200" b="1" dirty="0">
                <a:solidFill>
                  <a:schemeClr val="accent1"/>
                </a:solidFill>
                <a:latin typeface="Candara Light" panose="020E0502030303020204" pitchFamily="34" charset="0"/>
              </a:rPr>
              <a:t>.</a:t>
            </a:r>
            <a:endParaRPr lang="fr-CA" sz="1200" dirty="0"/>
          </a:p>
          <a:p>
            <a:r>
              <a:rPr lang="fr-CA" dirty="0">
                <a:hlinkClick r:id="rId3"/>
              </a:rPr>
              <a:t>http://www.footprintcalculator.org/home/en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EF3CA-B410-4408-B25C-85C935296A9D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4091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CA" sz="1200" b="1" dirty="0">
                <a:solidFill>
                  <a:schemeClr val="accent1"/>
                </a:solidFill>
                <a:latin typeface="Candara Light" panose="020E0502030303020204" pitchFamily="34" charset="0"/>
              </a:rPr>
              <a:t>S’entreprendre de manière consciente et écoresponsable reflète nos valeurs et convictions.</a:t>
            </a:r>
          </a:p>
          <a:p>
            <a:pPr algn="ctr"/>
            <a:endParaRPr lang="fr-CA" sz="1200" b="1" dirty="0">
              <a:solidFill>
                <a:schemeClr val="accent1"/>
              </a:solidFill>
              <a:latin typeface="Candara Light" panose="020E0502030303020204" pitchFamily="34" charset="0"/>
            </a:endParaRPr>
          </a:p>
          <a:p>
            <a:pPr algn="ctr"/>
            <a:r>
              <a:rPr lang="fr-CA" sz="1200" b="1" dirty="0">
                <a:solidFill>
                  <a:schemeClr val="accent1"/>
                </a:solidFill>
                <a:latin typeface="Candara Light" panose="020E0502030303020204" pitchFamily="34" charset="0"/>
              </a:rPr>
              <a:t>La personne enseignante ou leader doit, elle aussi, intégrer l’élément ‘’Préparer’’ et développer sa propre conscience écologique.</a:t>
            </a:r>
          </a:p>
          <a:p>
            <a:pPr algn="ctr"/>
            <a:endParaRPr lang="fr-CA" sz="1200" b="1" dirty="0">
              <a:solidFill>
                <a:schemeClr val="accent1"/>
              </a:solidFill>
              <a:latin typeface="Candara Light" panose="020E0502030303020204" pitchFamily="34" charset="0"/>
            </a:endParaRPr>
          </a:p>
          <a:p>
            <a:pPr algn="ctr"/>
            <a:r>
              <a:rPr lang="fr-CA" sz="1200" b="1" dirty="0">
                <a:solidFill>
                  <a:schemeClr val="accent1"/>
                </a:solidFill>
                <a:latin typeface="Candara Light" panose="020E0502030303020204" pitchFamily="34" charset="0"/>
              </a:rPr>
              <a:t>On touche ici la profondeur de l’apprentissage et est vécu comme processus continue qui peut se vivre </a:t>
            </a:r>
            <a:r>
              <a:rPr lang="fr-CA" sz="1200" b="1" u="sng" dirty="0">
                <a:solidFill>
                  <a:schemeClr val="accent1"/>
                </a:solidFill>
                <a:latin typeface="Candara Light" panose="020E0502030303020204" pitchFamily="34" charset="0"/>
              </a:rPr>
              <a:t>avec tous ensembles dans des contextes authentiques</a:t>
            </a:r>
            <a:r>
              <a:rPr lang="fr-CA" sz="1200" b="1" dirty="0">
                <a:solidFill>
                  <a:schemeClr val="accent1"/>
                </a:solidFill>
                <a:latin typeface="Candara Light" panose="020E0502030303020204" pitchFamily="34" charset="0"/>
              </a:rPr>
              <a:t>.</a:t>
            </a:r>
            <a:endParaRPr lang="fr-CA" sz="120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EF3CA-B410-4408-B25C-85C935296A9D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8729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Objectifs: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Valoriser et supporter l’engagement environnemental.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Assurer une éducation écocitoyenne </a:t>
            </a:r>
            <a:r>
              <a:rPr lang="fr-CA" sz="1200" dirty="0">
                <a:solidFill>
                  <a:prstClr val="black"/>
                </a:solidFill>
                <a:latin typeface="Calibri" panose="020F0502020204030204"/>
              </a:rPr>
              <a:t>tout au long du projet vie-carrière de chaque 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apprenant.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Influencer positivement les citoyens de toute la communauté à adopter des comportements écoresponsables.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EF3CA-B410-4408-B25C-85C935296A9D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4990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Objectifs: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Valoriser et supporter l’engagement environnemental.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Assurer une éducation écocitoyenne </a:t>
            </a:r>
            <a:r>
              <a:rPr lang="fr-CA" sz="1200" dirty="0">
                <a:solidFill>
                  <a:prstClr val="black"/>
                </a:solidFill>
                <a:latin typeface="Calibri" panose="020F0502020204030204"/>
              </a:rPr>
              <a:t>tout au long du projet vie-carrière de chaque 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apprenant.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Influencer positivement les citoyens de toute la communauté à adopter des comportements écoresponsables.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EF3CA-B410-4408-B25C-85C935296A9D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2905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Objectifs: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Valoriser et supporter l’engagement environnemental.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Assurer une éducation écocitoyenne </a:t>
            </a:r>
            <a:r>
              <a:rPr lang="fr-CA" sz="1200" dirty="0">
                <a:solidFill>
                  <a:prstClr val="black"/>
                </a:solidFill>
                <a:latin typeface="Calibri" panose="020F0502020204030204"/>
              </a:rPr>
              <a:t>tout au long du projet vie-carrière de chaque 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apprenant.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Influencer positivement les citoyens de toute la communauté à adopter des comportements écoresponsables.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EF3CA-B410-4408-B25C-85C935296A9D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866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8F180D-48E3-498B-AF49-7E0C5BE5B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CDFF18-42CF-467D-802C-F260CF414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277925-4712-4D55-8BF2-F952CE2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7983-2B47-414B-85E4-4DFCEB1FDF68}" type="datetimeFigureOut">
              <a:rPr lang="fr-CA" smtClean="0"/>
              <a:t>2024-08-13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3A564C-7F11-4D23-9BBF-E5C3C04C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F4C626-89BC-404A-BD63-2C99CFF3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7666-2183-4A09-B6BD-AEBDAB9AC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664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C172AE-865B-4785-B558-CDF47D4D3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E038C3-4082-4BAE-9BD2-43009DE6E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C65BF7-F1CF-466B-A29B-62E1B322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7983-2B47-414B-85E4-4DFCEB1FDF68}" type="datetimeFigureOut">
              <a:rPr lang="fr-CA" smtClean="0"/>
              <a:t>2024-08-13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D2016-D6EC-4562-8F68-99314356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1A6857-EE8C-4308-97C8-713A55DD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7666-2183-4A09-B6BD-AEBDAB9AC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827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5BC5BAE-DEF9-4937-8DD4-62E421406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848DC8-00FC-4F0A-AE3E-43A4A9D74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BF668F-1C9B-44B4-8EEC-7DAE7884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7983-2B47-414B-85E4-4DFCEB1FDF68}" type="datetimeFigureOut">
              <a:rPr lang="fr-CA" smtClean="0"/>
              <a:t>2024-08-13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8DC8DF-1F20-4EC2-9544-359AC829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A96DA1-942C-4348-B235-B7BBEFE6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7666-2183-4A09-B6BD-AEBDAB9AC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300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D268D-E94C-4974-899B-83FB0F82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4EC78C-6ED1-4A4E-ADC3-DCC5E1C89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915E5A-75D5-432F-B612-C9ABD3E81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7983-2B47-414B-85E4-4DFCEB1FDF68}" type="datetimeFigureOut">
              <a:rPr lang="fr-CA" smtClean="0"/>
              <a:t>2024-08-13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68CBD4-9E19-49AC-A053-903677E74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924A65-DA1C-4941-8863-3F2DAC22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7666-2183-4A09-B6BD-AEBDAB9AC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517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405FB-8E71-4077-97C9-FDDE2960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2A9CC5-FA4F-4DEB-B637-B3ED308E2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B619A8-CED3-49DF-B2FE-A07FC9DC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7983-2B47-414B-85E4-4DFCEB1FDF68}" type="datetimeFigureOut">
              <a:rPr lang="fr-CA" smtClean="0"/>
              <a:t>2024-08-13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DEB267-7015-431F-A65D-FA026E19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2A19FF-8961-4756-BB26-134F66A0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7666-2183-4A09-B6BD-AEBDAB9AC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350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45D59-6F93-48A4-8064-B2746E16B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0FDE09-7B79-40DD-82F4-E041CA0AB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623DCD-657F-45C3-BCF1-4E4978805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08B280-7E4A-468E-90C0-715E36E6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7983-2B47-414B-85E4-4DFCEB1FDF68}" type="datetimeFigureOut">
              <a:rPr lang="fr-CA" smtClean="0"/>
              <a:t>2024-08-13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27E1B9-DE89-4226-8407-F4D84CBF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67D56-C264-406C-B0FB-ADCE45BB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7666-2183-4A09-B6BD-AEBDAB9AC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925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D3CCB4-1060-46D1-B044-0562307B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274527-A0D3-4DEE-A36F-D401BC8B6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5B7634-E3B6-4D02-83DD-577197A35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459940-2BEB-4369-9E84-C1F33186D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7A3255C-3C88-4CB8-8CC9-B275A5782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9410ACD-B39B-4E68-A7B5-2C667203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7983-2B47-414B-85E4-4DFCEB1FDF68}" type="datetimeFigureOut">
              <a:rPr lang="fr-CA" smtClean="0"/>
              <a:t>2024-08-13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B22B0FE-6D47-4180-8F89-2303E4BBB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7448D5-A50D-499B-A568-00EBA202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7666-2183-4A09-B6BD-AEBDAB9AC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387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4EF75-3BA6-44D9-BDBF-1DD07D371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B9249D-9AE0-4F6B-8A6D-932E55BD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7983-2B47-414B-85E4-4DFCEB1FDF68}" type="datetimeFigureOut">
              <a:rPr lang="fr-CA" smtClean="0"/>
              <a:t>2024-08-13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19AB2E-9797-4B5D-ABA0-CBC678FA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FA545A-9503-4EBB-BDF5-CB595442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7666-2183-4A09-B6BD-AEBDAB9AC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975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A789DA-BB0C-4EC6-980B-E1EDF5B6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7983-2B47-414B-85E4-4DFCEB1FDF68}" type="datetimeFigureOut">
              <a:rPr lang="fr-CA" smtClean="0"/>
              <a:t>2024-08-13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39E2B3-4078-4D51-8960-FDB675AD2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AF6174-1C32-4726-8D3A-509E75CB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7666-2183-4A09-B6BD-AEBDAB9AC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249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04BD41-B1CC-4E8E-A7C8-9C2B40DE8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880EBC-E0D8-432B-B99D-D36938FF0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746135-5CFD-4357-9850-D129D32DB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7426B3-CF08-4F5A-96FA-78328ADD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7983-2B47-414B-85E4-4DFCEB1FDF68}" type="datetimeFigureOut">
              <a:rPr lang="fr-CA" smtClean="0"/>
              <a:t>2024-08-13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AA21C6-A190-476F-B066-80F991316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251242-6AAF-4A04-B98F-30F70FB8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7666-2183-4A09-B6BD-AEBDAB9AC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732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4ECE0-3E96-4B1B-A116-E243163F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A741750-5D18-44E5-BD2A-1F75D7FD6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88A690-90B4-4D9D-B996-24127C67E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A6C982-D613-4678-9130-D6E4CD9D3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7983-2B47-414B-85E4-4DFCEB1FDF68}" type="datetimeFigureOut">
              <a:rPr lang="fr-CA" smtClean="0"/>
              <a:t>2024-08-13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7D764A-571C-4821-BB31-35777E47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7D5E12-1B0B-49CA-A690-AA49F5427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7666-2183-4A09-B6BD-AEBDAB9AC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507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CC2F17-A38B-48F9-AFB1-BABC9B068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6EDACB-456B-4CE7-915F-90E3B0B95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6D0D82-D2E0-4DB3-98A4-694525081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67983-2B47-414B-85E4-4DFCEB1FDF68}" type="datetimeFigureOut">
              <a:rPr lang="fr-CA" smtClean="0"/>
              <a:t>2024-08-13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D759FC-E46F-4672-83A6-3DAD6B7D4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1E97F3-711B-476D-A361-ED8C0C8A3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57666-2183-4A09-B6BD-AEBDAB9AC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094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0.xml"/><Relationship Id="rId7" Type="http://schemas.openxmlformats.org/officeDocument/2006/relationships/image" Target="../media/image1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4.xml"/><Relationship Id="rId7" Type="http://schemas.openxmlformats.org/officeDocument/2006/relationships/image" Target="../media/image1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image" Target="../media/image1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2.jpe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image" Target="../media/image1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8051AC-72D3-43D5-892F-03EB79E858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r="2" b="2"/>
          <a:stretch/>
        </p:blipFill>
        <p:spPr>
          <a:xfrm>
            <a:off x="4267200" y="3474730"/>
            <a:ext cx="7924800" cy="3383270"/>
          </a:xfrm>
          <a:prstGeom prst="rect">
            <a:avLst/>
          </a:pr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86F9B7-67E2-4178-8931-8725945934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4018" y="2547867"/>
            <a:ext cx="4256523" cy="3383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kumimoji="0" lang="fr-C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CA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« Verdir l’étincelle » </a:t>
            </a:r>
            <a:endParaRPr kumimoji="0" lang="fr-CA" sz="20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kumimoji="0" lang="fr-C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Guide d’engagement environnemental 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r-CA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12 axes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r-CA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Modèle « Éducation écocitoyenne » </a:t>
            </a:r>
          </a:p>
          <a:p>
            <a:pPr lvl="1">
              <a:defRPr/>
            </a:pPr>
            <a:endParaRPr lang="fr-CA" sz="2000" b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CA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Activités pratiques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r-CA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1 (individuel)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r-CA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2 (équipes)</a:t>
            </a:r>
          </a:p>
          <a:p>
            <a:pPr>
              <a:defRPr/>
            </a:pPr>
            <a:endParaRPr lang="fr-CA" sz="2000" b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CA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Réflexion et rétroaction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C837BE-D4E3-E542-1E1B-21399C67740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29" y="301991"/>
            <a:ext cx="6244273" cy="1847596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2B12951-DBF4-7D9F-D635-52702E668A7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143595" y="2336718"/>
            <a:ext cx="7723728" cy="422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sz="28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par l’engagement environnemental</a:t>
            </a:r>
          </a:p>
          <a:p>
            <a:endParaRPr lang="fr-CA" sz="54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endParaRPr lang="fr-CA" sz="3600" dirty="0">
              <a:latin typeface="Candara" panose="020E0502030303020204" pitchFamily="34" charset="0"/>
            </a:endParaRPr>
          </a:p>
          <a:p>
            <a:endParaRPr lang="fr-CA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815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8051AC-72D3-43D5-892F-03EB79E858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r="2" b="2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17A140-D9C0-5197-FBB3-51EA9BCB973B}"/>
              </a:ext>
            </a:extLst>
          </p:cNvPr>
          <p:cNvSpPr/>
          <p:nvPr/>
        </p:nvSpPr>
        <p:spPr>
          <a:xfrm>
            <a:off x="4003041" y="3383280"/>
            <a:ext cx="8188959" cy="34747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86F9B7-67E2-4178-8931-8725945934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17356" y="2243648"/>
            <a:ext cx="4256523" cy="1984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État des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lieux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 dans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vos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 écoles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028345-1EE8-5190-ED2E-0FC1DAE14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7248" y="3700529"/>
            <a:ext cx="2840222" cy="284022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E62D020-E304-781B-94E3-0CE73BA36C55}"/>
              </a:ext>
            </a:extLst>
          </p:cNvPr>
          <p:cNvSpPr txBox="1"/>
          <p:nvPr/>
        </p:nvSpPr>
        <p:spPr>
          <a:xfrm>
            <a:off x="1552354" y="445150"/>
            <a:ext cx="6390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>
                <a:solidFill>
                  <a:srgbClr val="00B050"/>
                </a:solidFill>
                <a:latin typeface="Amasis MT Pro Black" panose="02040A04050005020304" pitchFamily="18" charset="0"/>
              </a:rPr>
              <a:t>Activité 2</a:t>
            </a:r>
          </a:p>
        </p:txBody>
      </p:sp>
      <p:pic>
        <p:nvPicPr>
          <p:cNvPr id="9" name="Graphique 8" descr="Feuille avec un remplissage uni">
            <a:extLst>
              <a:ext uri="{FF2B5EF4-FFF2-40B4-BE49-F238E27FC236}">
                <a16:creationId xmlns:a16="http://schemas.microsoft.com/office/drawing/2014/main" id="{111C374B-69EE-591E-832E-5014EE9E3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6978" y="416327"/>
            <a:ext cx="914400" cy="914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3EEF9AE-A6A3-8848-429E-5EB2AFA0143E}"/>
              </a:ext>
            </a:extLst>
          </p:cNvPr>
          <p:cNvSpPr txBox="1"/>
          <p:nvPr/>
        </p:nvSpPr>
        <p:spPr>
          <a:xfrm>
            <a:off x="506978" y="4548338"/>
            <a:ext cx="40543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Quels projets dans vos écoles touchent déjà les 12 axes ou comment pourriez-vous les modifier pour le faire?</a:t>
            </a:r>
          </a:p>
        </p:txBody>
      </p:sp>
    </p:spTree>
    <p:extLst>
      <p:ext uri="{BB962C8B-B14F-4D97-AF65-F5344CB8AC3E}">
        <p14:creationId xmlns:p14="http://schemas.microsoft.com/office/powerpoint/2010/main" val="388374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FB858-68F6-E35D-BFFB-7173B866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745" y="5144349"/>
            <a:ext cx="3225800" cy="1325563"/>
          </a:xfrm>
        </p:spPr>
        <p:txBody>
          <a:bodyPr/>
          <a:lstStyle/>
          <a:p>
            <a:r>
              <a:rPr lang="fr-CA" dirty="0"/>
              <a:t>Page 6</a:t>
            </a:r>
            <a:br>
              <a:rPr lang="fr-CA" dirty="0"/>
            </a:br>
            <a:endParaRPr lang="fr-CA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C84B5B7-BBA7-137C-A4C2-DC5BD7AEE3B6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47024" y="179078"/>
            <a:ext cx="5292256" cy="67766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4C9D4B9-F3A9-B9B4-FCC9-877D76434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708" y="1020726"/>
            <a:ext cx="3341724" cy="334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8051AC-72D3-43D5-892F-03EB79E858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r="2" b="2"/>
          <a:stretch/>
        </p:blipFill>
        <p:spPr>
          <a:xfrm>
            <a:off x="4267200" y="3474730"/>
            <a:ext cx="7924800" cy="3383270"/>
          </a:xfrm>
          <a:prstGeom prst="rect">
            <a:avLst/>
          </a:pr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C837BE-D4E3-E542-1E1B-21399C6774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29" y="301991"/>
            <a:ext cx="6244273" cy="1847596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2B12951-DBF4-7D9F-D635-52702E668A7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143595" y="2336718"/>
            <a:ext cx="7723728" cy="422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sz="28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par l’engagement environnemental</a:t>
            </a:r>
          </a:p>
          <a:p>
            <a:endParaRPr lang="fr-CA" sz="54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endParaRPr lang="fr-CA" sz="3600" dirty="0">
              <a:latin typeface="Candara" panose="020E0502030303020204" pitchFamily="34" charset="0"/>
            </a:endParaRPr>
          </a:p>
          <a:p>
            <a:endParaRPr lang="fr-CA" sz="3600" dirty="0">
              <a:latin typeface="+mj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BF8B4F1-B7E8-D862-13CB-A22B34DD6D2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91250" y="2482296"/>
            <a:ext cx="4256523" cy="1984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Ressources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 pour passer à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l’action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517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8051AC-72D3-43D5-892F-03EB79E858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r="2" b="2"/>
          <a:stretch/>
        </p:blipFill>
        <p:spPr>
          <a:xfrm>
            <a:off x="4267200" y="3474730"/>
            <a:ext cx="7924800" cy="3383270"/>
          </a:xfrm>
          <a:prstGeom prst="rect">
            <a:avLst/>
          </a:pr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C837BE-D4E3-E542-1E1B-21399C6774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29" y="301991"/>
            <a:ext cx="6244273" cy="1847596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2B12951-DBF4-7D9F-D635-52702E668A7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143595" y="2336718"/>
            <a:ext cx="7723728" cy="422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sz="28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par l’engagement environnemental</a:t>
            </a:r>
          </a:p>
          <a:p>
            <a:endParaRPr lang="fr-CA" sz="54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endParaRPr lang="fr-CA" sz="3600" dirty="0">
              <a:latin typeface="Candara" panose="020E0502030303020204" pitchFamily="34" charset="0"/>
            </a:endParaRPr>
          </a:p>
          <a:p>
            <a:endParaRPr lang="fr-CA" sz="3600" dirty="0"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8DC0988-ACD3-5952-CE27-744E5A86593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06189" y="2336718"/>
            <a:ext cx="4256523" cy="3383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</a:rPr>
              <a:t>Former un comité Action climatique à votre école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</a:rPr>
              <a:t>Subventions </a:t>
            </a:r>
            <a:r>
              <a:rPr kumimoji="0" lang="fr-CA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</a:rPr>
              <a:t>ÉducActions</a:t>
            </a: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</a:rPr>
              <a:t> climatiques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CA" sz="2800" b="1" dirty="0">
                <a:solidFill>
                  <a:srgbClr val="00B050"/>
                </a:solidFill>
                <a:latin typeface="Candara" panose="020E0502030303020204" pitchFamily="34" charset="0"/>
              </a:rPr>
              <a:t>Augmenter le nombre de projet entrepreneuriaux à vocation environnementale (cible d’au moins 30%)</a:t>
            </a:r>
          </a:p>
        </p:txBody>
      </p:sp>
    </p:spTree>
    <p:extLst>
      <p:ext uri="{BB962C8B-B14F-4D97-AF65-F5344CB8AC3E}">
        <p14:creationId xmlns:p14="http://schemas.microsoft.com/office/powerpoint/2010/main" val="1810106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8051AC-72D3-43D5-892F-03EB79E858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r="2" b="2"/>
          <a:stretch/>
        </p:blipFill>
        <p:spPr>
          <a:xfrm>
            <a:off x="4267200" y="3474730"/>
            <a:ext cx="7924800" cy="3383270"/>
          </a:xfrm>
          <a:prstGeom prst="rect">
            <a:avLst/>
          </a:pr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C837BE-D4E3-E542-1E1B-21399C6774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29" y="301991"/>
            <a:ext cx="6244273" cy="1847596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2B12951-DBF4-7D9F-D635-52702E668A7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143595" y="2336718"/>
            <a:ext cx="7723728" cy="422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sz="28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par l’engagement environnemental</a:t>
            </a:r>
          </a:p>
          <a:p>
            <a:endParaRPr lang="fr-CA" sz="54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endParaRPr lang="fr-CA" sz="3600" dirty="0">
              <a:latin typeface="Candara" panose="020E0502030303020204" pitchFamily="34" charset="0"/>
            </a:endParaRPr>
          </a:p>
          <a:p>
            <a:endParaRPr lang="fr-CA" sz="3600" dirty="0"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8DC0988-ACD3-5952-CE27-744E5A86593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06189" y="2336718"/>
            <a:ext cx="4256523" cy="3383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CA" sz="2800" b="1" dirty="0">
                <a:solidFill>
                  <a:srgbClr val="0070C0"/>
                </a:solidFill>
                <a:latin typeface="Candara"/>
              </a:rPr>
              <a:t>Projet Gaia et Éco-écoles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</a:rPr>
              <a:t>Fondation David Suzuki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CA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Fondation Monique Fitz-Back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CA" sz="2800" b="1" dirty="0">
                <a:solidFill>
                  <a:prstClr val="black"/>
                </a:solidFill>
                <a:latin typeface="Candara" panose="020E0502030303020204" pitchFamily="34" charset="0"/>
              </a:rPr>
              <a:t>Et plus encore!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kumimoji="0" lang="fr-C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CA" sz="2800" b="1" dirty="0">
                <a:solidFill>
                  <a:prstClr val="black"/>
                </a:solidFill>
                <a:latin typeface="Candara" panose="020E0502030303020204" pitchFamily="34" charset="0"/>
              </a:rPr>
              <a:t>Soyez créatifs et passionnés!</a:t>
            </a:r>
            <a:endParaRPr kumimoji="0" lang="fr-C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59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habits, personne, jeune enfant, chaussures&#10;&#10;Description générée automatiquement">
            <a:extLst>
              <a:ext uri="{FF2B5EF4-FFF2-40B4-BE49-F238E27FC236}">
                <a16:creationId xmlns:a16="http://schemas.microsoft.com/office/drawing/2014/main" id="{FE8FF9F7-E6C1-9288-88A8-F17D6B835B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47" r="20592" b="13818"/>
          <a:stretch/>
        </p:blipFill>
        <p:spPr>
          <a:xfrm>
            <a:off x="9217832" y="3628355"/>
            <a:ext cx="2970649" cy="3238223"/>
          </a:xfrm>
          <a:prstGeom prst="rect">
            <a:avLst/>
          </a:prstGeom>
        </p:spPr>
      </p:pic>
      <p:pic>
        <p:nvPicPr>
          <p:cNvPr id="9" name="Image 8" descr="Une image contenant habits, personne, Apprentissage, Dessin d’enfant&#10;&#10;Description générée automatiquement">
            <a:extLst>
              <a:ext uri="{FF2B5EF4-FFF2-40B4-BE49-F238E27FC236}">
                <a16:creationId xmlns:a16="http://schemas.microsoft.com/office/drawing/2014/main" id="{5865497B-88DB-2F65-7B1C-CBCA94367C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579" b="21610"/>
          <a:stretch/>
        </p:blipFill>
        <p:spPr>
          <a:xfrm>
            <a:off x="7236710" y="3641270"/>
            <a:ext cx="2474369" cy="3225599"/>
          </a:xfrm>
          <a:prstGeom prst="rect">
            <a:avLst/>
          </a:prstGeom>
        </p:spPr>
      </p:pic>
      <p:pic>
        <p:nvPicPr>
          <p:cNvPr id="8" name="Image 7" descr="Une image contenant habits, personne, Visage humain, jeune enfant">
            <a:extLst>
              <a:ext uri="{FF2B5EF4-FFF2-40B4-BE49-F238E27FC236}">
                <a16:creationId xmlns:a16="http://schemas.microsoft.com/office/drawing/2014/main" id="{61909409-65E4-1A71-FD7D-158A97488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205" y="-831"/>
            <a:ext cx="4959230" cy="364741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597CC6E-6C4D-2E88-135B-093B8339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  <a:latin typeface="Amasis MT Pro Black"/>
                <a:ea typeface="Calibri Light"/>
                <a:cs typeface="Calibri Light"/>
              </a:rPr>
              <a:t>Projet Gaia</a:t>
            </a:r>
            <a:endParaRPr lang="fr-FR" b="1" dirty="0">
              <a:solidFill>
                <a:schemeClr val="accent1"/>
              </a:solidFill>
              <a:latin typeface="Amasis MT Pro Black"/>
            </a:endParaRPr>
          </a:p>
        </p:txBody>
      </p:sp>
      <p:pic>
        <p:nvPicPr>
          <p:cNvPr id="4" name="Espace réservé du contenu 3" descr="Une image contenant Graphique, graphisme, Police, cercle&#10;&#10;Description générée automatiquement">
            <a:extLst>
              <a:ext uri="{FF2B5EF4-FFF2-40B4-BE49-F238E27FC236}">
                <a16:creationId xmlns:a16="http://schemas.microsoft.com/office/drawing/2014/main" id="{6886B99D-6654-4E3E-DB9C-632420D56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738685" y="4569897"/>
            <a:ext cx="3059698" cy="1930536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C813B9A-D179-7B88-F59B-76C06686A9E5}"/>
              </a:ext>
            </a:extLst>
          </p:cNvPr>
          <p:cNvSpPr txBox="1"/>
          <p:nvPr/>
        </p:nvSpPr>
        <p:spPr>
          <a:xfrm>
            <a:off x="842514" y="1672097"/>
            <a:ext cx="537425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dirty="0">
                <a:latin typeface="Candara Light"/>
              </a:rPr>
              <a:t>Gaia travaille depuis près de 15 ans à des programmes liés aux changements climatiques, aux déchets et à l’énergie auprès des élèves du Nouveau-Brunswick.</a:t>
            </a:r>
          </a:p>
          <a:p>
            <a:endParaRPr lang="fr-CA" dirty="0">
              <a:latin typeface="Candara Light"/>
            </a:endParaRPr>
          </a:p>
          <a:p>
            <a:r>
              <a:rPr lang="fr-CA" dirty="0">
                <a:latin typeface="Candara Light"/>
              </a:rPr>
              <a:t>Notre mission est d'outiller les élèves, par l'éducation, à agir contre les changements climatiques.</a:t>
            </a:r>
          </a:p>
          <a:p>
            <a:endParaRPr lang="fr-CA" dirty="0">
              <a:latin typeface="Candara Light"/>
            </a:endParaRPr>
          </a:p>
          <a:p>
            <a:r>
              <a:rPr lang="fr-CA" dirty="0">
                <a:latin typeface="Candara Light"/>
              </a:rPr>
              <a:t>Nous offrons gratuitement des programmes en salle de classe et des trousses d'apprentissage.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9E3C82-5606-85FC-65DC-51D4C90F3A7C}"/>
              </a:ext>
            </a:extLst>
          </p:cNvPr>
          <p:cNvSpPr/>
          <p:nvPr/>
        </p:nvSpPr>
        <p:spPr>
          <a:xfrm>
            <a:off x="7232541" y="3073830"/>
            <a:ext cx="4959457" cy="1110711"/>
          </a:xfrm>
          <a:prstGeom prst="rect">
            <a:avLst/>
          </a:prstGeom>
          <a:solidFill>
            <a:srgbClr val="00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A1469A3-847F-5432-FF00-5DEAA293266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977234" y="3633944"/>
            <a:ext cx="5472750" cy="535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 dirty="0" err="1">
                <a:solidFill>
                  <a:schemeClr val="bg1"/>
                </a:solidFill>
                <a:latin typeface="Amasis MT Pro Black"/>
                <a:ea typeface="+mj-ea"/>
                <a:cs typeface="+mj-cs"/>
              </a:rPr>
              <a:t>Explorez</a:t>
            </a:r>
            <a:r>
              <a:rPr lang="en-US" sz="2800" b="1" dirty="0">
                <a:solidFill>
                  <a:schemeClr val="bg1"/>
                </a:solidFill>
                <a:latin typeface="Amasis MT Pro Black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masis MT Pro Black"/>
                <a:ea typeface="+mj-ea"/>
                <a:cs typeface="+mj-cs"/>
              </a:rPr>
              <a:t>nos</a:t>
            </a:r>
            <a:r>
              <a:rPr lang="en-US" sz="2800" b="1" dirty="0">
                <a:solidFill>
                  <a:schemeClr val="bg1"/>
                </a:solidFill>
                <a:latin typeface="Amasis MT Pro Black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masis MT Pro Black"/>
                <a:ea typeface="+mj-ea"/>
                <a:cs typeface="+mj-cs"/>
              </a:rPr>
              <a:t>ressources</a:t>
            </a:r>
            <a:endParaRPr lang="fr-FR" sz="2800" dirty="0" err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Amasis MT Pro Black"/>
                <a:ea typeface="+mj-ea"/>
                <a:cs typeface="+mj-cs"/>
              </a:rPr>
              <a:t>au projetgaia.ca</a:t>
            </a:r>
            <a:endParaRPr lang="fr-FR" sz="28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053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B4F315-9516-5D76-8510-66A7507B2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89"/>
            <a:ext cx="6963905" cy="22203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FR" dirty="0">
                <a:latin typeface="Calibri Light"/>
                <a:ea typeface="Calibri"/>
                <a:cs typeface="Calibri"/>
              </a:rPr>
              <a:t>Programme de certification – bronze à platine</a:t>
            </a:r>
          </a:p>
          <a:p>
            <a:r>
              <a:rPr lang="fr-FR" dirty="0">
                <a:latin typeface="Calibri Light"/>
                <a:ea typeface="Calibri"/>
                <a:cs typeface="Calibri"/>
              </a:rPr>
              <a:t>Écoles de la maternelle à la 12e année</a:t>
            </a:r>
          </a:p>
          <a:p>
            <a:r>
              <a:rPr lang="fr-FR" dirty="0">
                <a:latin typeface="Calibri Light"/>
                <a:ea typeface="Calibri"/>
                <a:cs typeface="Calibri"/>
              </a:rPr>
              <a:t>Mine de ressources pour passer à l'action</a:t>
            </a:r>
          </a:p>
          <a:p>
            <a:r>
              <a:rPr lang="fr-FR" dirty="0">
                <a:latin typeface="Calibri Light"/>
                <a:ea typeface="Calibri"/>
                <a:cs typeface="Calibri"/>
              </a:rPr>
              <a:t>Célèbre les actions accomplies</a:t>
            </a:r>
          </a:p>
          <a:p>
            <a:r>
              <a:rPr lang="fr-FR" dirty="0">
                <a:latin typeface="Calibri Light"/>
                <a:ea typeface="Calibri"/>
                <a:cs typeface="Calibri"/>
              </a:rPr>
              <a:t>Plan personnalisé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D1DE78C-6219-12D5-4176-ECD88ABB20CE}"/>
              </a:ext>
            </a:extLst>
          </p:cNvPr>
          <p:cNvSpPr txBox="1">
            <a:spLocks/>
          </p:cNvSpPr>
          <p:nvPr/>
        </p:nvSpPr>
        <p:spPr>
          <a:xfrm>
            <a:off x="835617" y="181728"/>
            <a:ext cx="7674245" cy="1351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chemeClr val="accent1"/>
                </a:solidFill>
                <a:latin typeface="Amasis MT Pro Black"/>
                <a:ea typeface="Calibri Light"/>
                <a:cs typeface="Calibri Light"/>
              </a:rPr>
              <a:t>ÉcoÉcoles</a:t>
            </a:r>
            <a:r>
              <a:rPr lang="fr-FR" b="1" dirty="0">
                <a:solidFill>
                  <a:schemeClr val="accent1"/>
                </a:solidFill>
                <a:latin typeface="Amasis MT Pro Black"/>
                <a:ea typeface="Calibri Light"/>
                <a:cs typeface="Calibri Light"/>
              </a:rPr>
              <a:t> Canada</a:t>
            </a:r>
          </a:p>
        </p:txBody>
      </p:sp>
      <p:pic>
        <p:nvPicPr>
          <p:cNvPr id="10" name="Image 9" descr="Une image contenant Police, Graphique, texte, Caractère coloré&#10;&#10;Description générée automatiquement">
            <a:extLst>
              <a:ext uri="{FF2B5EF4-FFF2-40B4-BE49-F238E27FC236}">
                <a16:creationId xmlns:a16="http://schemas.microsoft.com/office/drawing/2014/main" id="{122C3BFC-189C-114A-0E96-DB0E5DAEA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024" y="1834212"/>
            <a:ext cx="3590905" cy="1352317"/>
          </a:xfrm>
          <a:prstGeom prst="rect">
            <a:avLst/>
          </a:prstGeom>
        </p:spPr>
      </p:pic>
      <p:pic>
        <p:nvPicPr>
          <p:cNvPr id="11" name="Image 10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A2F262B7-FDDE-771D-361F-2A982EFFDE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7" r="47" b="4727"/>
          <a:stretch/>
        </p:blipFill>
        <p:spPr>
          <a:xfrm>
            <a:off x="12915" y="3904869"/>
            <a:ext cx="12192013" cy="2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26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E86F9B7-67E2-4178-8931-8725945934B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0685" y="222587"/>
            <a:ext cx="11333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Changements climatiques et enjeux environnementaux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8051AC-72D3-43D5-892F-03EB79E858F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9" t="9091" r="8673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2" name="Picture 2" descr="Afficher l’image source">
            <a:extLst>
              <a:ext uri="{FF2B5EF4-FFF2-40B4-BE49-F238E27FC236}">
                <a16:creationId xmlns:a16="http://schemas.microsoft.com/office/drawing/2014/main" id="{BED473DE-1428-EBF4-C3D0-9B13BCED29C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5" y="1145917"/>
            <a:ext cx="6822832" cy="358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79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E86F9B7-67E2-4178-8931-8725945934B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0685" y="222587"/>
            <a:ext cx="11333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Changements climatiques et enjeux environnementaux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8051AC-72D3-43D5-892F-03EB79E858F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9" t="9091" r="8673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5" name="Image 4" descr="Une image contenant motif, art, carré, pixel&#10;&#10;Description générée automatiquement">
            <a:extLst>
              <a:ext uri="{FF2B5EF4-FFF2-40B4-BE49-F238E27FC236}">
                <a16:creationId xmlns:a16="http://schemas.microsoft.com/office/drawing/2014/main" id="{719E7D51-0D4F-447A-EBDA-19A30CF6C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97" y="2401369"/>
            <a:ext cx="4430893" cy="401148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0F93933-B261-067A-F459-FDAA6D5F04D5}"/>
              </a:ext>
            </a:extLst>
          </p:cNvPr>
          <p:cNvSpPr txBox="1"/>
          <p:nvPr/>
        </p:nvSpPr>
        <p:spPr>
          <a:xfrm>
            <a:off x="580686" y="445150"/>
            <a:ext cx="8542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>
                <a:solidFill>
                  <a:srgbClr val="00B050"/>
                </a:solidFill>
                <a:latin typeface="Amasis MT Pro Black" panose="02040A04050005020304" pitchFamily="18" charset="0"/>
              </a:rPr>
              <a:t>Vos commentaires sont appréciés!</a:t>
            </a:r>
          </a:p>
        </p:txBody>
      </p:sp>
    </p:spTree>
    <p:extLst>
      <p:ext uri="{BB962C8B-B14F-4D97-AF65-F5344CB8AC3E}">
        <p14:creationId xmlns:p14="http://schemas.microsoft.com/office/powerpoint/2010/main" val="152563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8051AC-72D3-43D5-892F-03EB79E858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r="2" b="2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3" name="Image 2" descr="Une image contenant Visage humain, personne, habits, ciel&#10;&#10;Description générée automatiquement">
            <a:extLst>
              <a:ext uri="{FF2B5EF4-FFF2-40B4-BE49-F238E27FC236}">
                <a16:creationId xmlns:a16="http://schemas.microsoft.com/office/drawing/2014/main" id="{B682783F-3B32-B769-424E-7C7EBDA9D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084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86F9B7-67E2-4178-8931-8725945934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4971" y="-80602"/>
            <a:ext cx="4256523" cy="33832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Changements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climatiques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et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enjeux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6BD9510-8D89-3079-AFB3-E4D719B4161A}"/>
              </a:ext>
            </a:extLst>
          </p:cNvPr>
          <p:cNvSpPr txBox="1"/>
          <p:nvPr/>
        </p:nvSpPr>
        <p:spPr>
          <a:xfrm>
            <a:off x="268020" y="3175521"/>
            <a:ext cx="6102626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b="1" dirty="0" err="1">
                <a:solidFill>
                  <a:srgbClr val="0070C0"/>
                </a:solidFill>
                <a:latin typeface="Amasis MT Pro Black" panose="020F0502020204030204" pitchFamily="18" charset="0"/>
                <a:ea typeface="+mj-ea"/>
                <a:cs typeface="+mj-cs"/>
              </a:rPr>
              <a:t>environnementaux</a:t>
            </a:r>
            <a:endParaRPr lang="en-US" sz="4400" b="1" dirty="0">
              <a:solidFill>
                <a:srgbClr val="0070C0"/>
              </a:solidFill>
              <a:latin typeface="Amasis MT Pro Black" panose="020F0502020204030204" pitchFamily="18" charset="0"/>
              <a:ea typeface="+mj-ea"/>
              <a:cs typeface="+mj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63BC7A7-D839-258F-48ED-0BC54B64E95A}"/>
              </a:ext>
            </a:extLst>
          </p:cNvPr>
          <p:cNvSpPr txBox="1"/>
          <p:nvPr/>
        </p:nvSpPr>
        <p:spPr>
          <a:xfrm>
            <a:off x="268020" y="4649619"/>
            <a:ext cx="6102626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00B050"/>
                </a:solidFill>
                <a:latin typeface="Amasis MT Pro Black" panose="020F0502020204030204" pitchFamily="18" charset="0"/>
                <a:ea typeface="+mj-ea"/>
                <a:cs typeface="+mj-cs"/>
              </a:rPr>
              <a:t>De </a:t>
            </a:r>
            <a:r>
              <a:rPr lang="en-US" sz="4000" b="1" dirty="0" err="1">
                <a:solidFill>
                  <a:srgbClr val="00B050"/>
                </a:solidFill>
                <a:latin typeface="Amasis MT Pro Black" panose="020F0502020204030204" pitchFamily="18" charset="0"/>
                <a:ea typeface="+mj-ea"/>
                <a:cs typeface="+mj-cs"/>
              </a:rPr>
              <a:t>l’écoanxiété</a:t>
            </a:r>
            <a:r>
              <a:rPr lang="en-US" sz="4000" b="1" dirty="0">
                <a:solidFill>
                  <a:srgbClr val="00B050"/>
                </a:solidFill>
                <a:latin typeface="Amasis MT Pro Black" panose="020F0502020204030204" pitchFamily="18" charset="0"/>
                <a:ea typeface="+mj-ea"/>
                <a:cs typeface="+mj-cs"/>
              </a:rPr>
              <a:t> à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000" b="1" dirty="0" err="1">
                <a:solidFill>
                  <a:srgbClr val="00B050"/>
                </a:solidFill>
                <a:latin typeface="Amasis MT Pro Black" panose="020F0502020204030204" pitchFamily="18" charset="0"/>
                <a:ea typeface="+mj-ea"/>
                <a:cs typeface="+mj-cs"/>
              </a:rPr>
              <a:t>l’écocitoyenneté</a:t>
            </a:r>
            <a:endParaRPr lang="en-US" sz="4000" b="1" dirty="0">
              <a:solidFill>
                <a:srgbClr val="00B050"/>
              </a:solidFill>
              <a:latin typeface="Amasis MT Pro Black" panose="020F0502020204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802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8051AC-72D3-43D5-892F-03EB79E858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r="2" b="2"/>
          <a:stretch/>
        </p:blipFill>
        <p:spPr>
          <a:xfrm>
            <a:off x="4267200" y="3474730"/>
            <a:ext cx="7924800" cy="3383270"/>
          </a:xfrm>
          <a:prstGeom prst="rect">
            <a:avLst/>
          </a:pr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86F9B7-67E2-4178-8931-8725945934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06189" y="2336718"/>
            <a:ext cx="4256523" cy="3383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Comment l’intégration de l’environnement en éducation favorise le développement de compétences écocitoyennes chez nos élèves? Et ce de façon consciente, engagée et durable?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fr-CA" sz="2000" b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CA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Comment pouvons-nous nous assurer que nos élèves passent à l’action par le biais de projets entrepreneuriaux qui auront un impact à l’école et dans leur communauté tout au long de leur vie?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C837BE-D4E3-E542-1E1B-21399C67740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29" y="301991"/>
            <a:ext cx="6244273" cy="1847596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2B12951-DBF4-7D9F-D635-52702E668A7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143595" y="2336718"/>
            <a:ext cx="7723728" cy="422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sz="28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par l’engagement environnemental</a:t>
            </a:r>
          </a:p>
          <a:p>
            <a:endParaRPr lang="fr-CA" sz="54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endParaRPr lang="fr-CA" sz="3600" dirty="0">
              <a:latin typeface="Candara" panose="020E0502030303020204" pitchFamily="34" charset="0"/>
            </a:endParaRPr>
          </a:p>
          <a:p>
            <a:endParaRPr lang="fr-CA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942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8051AC-72D3-43D5-892F-03EB79E858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r="2" b="2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17A140-D9C0-5197-FBB3-51EA9BCB973B}"/>
              </a:ext>
            </a:extLst>
          </p:cNvPr>
          <p:cNvSpPr/>
          <p:nvPr/>
        </p:nvSpPr>
        <p:spPr>
          <a:xfrm>
            <a:off x="4003041" y="3383280"/>
            <a:ext cx="8188959" cy="35763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86F9B7-67E2-4178-8931-8725945934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4871" y="1833895"/>
            <a:ext cx="4256523" cy="338327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Selon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vous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, à qui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revient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 la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responsabilité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d’agir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 face à la crise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climatique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 2" descr="Une image contenant motif, carré, Graphique, pixel&#10;&#10;Description générée automatiquement">
            <a:extLst>
              <a:ext uri="{FF2B5EF4-FFF2-40B4-BE49-F238E27FC236}">
                <a16:creationId xmlns:a16="http://schemas.microsoft.com/office/drawing/2014/main" id="{A6EC808C-FB2E-951A-7B31-2104BDA97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9988" y="3952437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8051AC-72D3-43D5-892F-03EB79E858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r="2" b="2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17A140-D9C0-5197-FBB3-51EA9BCB973B}"/>
              </a:ext>
            </a:extLst>
          </p:cNvPr>
          <p:cNvSpPr/>
          <p:nvPr/>
        </p:nvSpPr>
        <p:spPr>
          <a:xfrm>
            <a:off x="4003041" y="3383280"/>
            <a:ext cx="8188959" cy="35763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86F9B7-67E2-4178-8931-8725945934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3049" y="340242"/>
            <a:ext cx="4901408" cy="15736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Guide </a:t>
            </a:r>
            <a:r>
              <a:rPr lang="fr-FR" sz="3200" b="1" dirty="0">
                <a:solidFill>
                  <a:srgbClr val="0070C0"/>
                </a:solidFill>
                <a:latin typeface="Amasis MT Pro Black" panose="020F0502020204030204" pitchFamily="18" charset="0"/>
                <a:ea typeface="+mj-ea"/>
                <a:cs typeface="+mj-cs"/>
              </a:rPr>
              <a:t>d’engagement </a:t>
            </a:r>
          </a:p>
          <a:p>
            <a:pPr algn="ctr"/>
            <a:r>
              <a:rPr lang="fr-FR" sz="3200" b="1" dirty="0">
                <a:solidFill>
                  <a:srgbClr val="0070C0"/>
                </a:solidFill>
                <a:latin typeface="Amasis MT Pro Black" panose="020F0502020204030204" pitchFamily="18" charset="0"/>
                <a:ea typeface="+mj-ea"/>
                <a:cs typeface="+mj-cs"/>
              </a:rPr>
              <a:t>environnemental et climatique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DA33933-0BE0-94E6-6FD5-648FA62C22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2064" y="3729700"/>
            <a:ext cx="2765065" cy="276506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1DE1D4A-EB92-F6B7-DEA6-3AA6CD0CE86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75740" y="2052319"/>
            <a:ext cx="3459381" cy="44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9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A431122-2335-596B-E519-09D6383187F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9069" y="462589"/>
            <a:ext cx="4847112" cy="62066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CFCF391-CC03-5492-A468-E6A0AF93F61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70540" y="525749"/>
            <a:ext cx="4761813" cy="6156760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95AD61CA-9C7A-9A9C-9EEB-C37F0A3B3C2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41454" y="1242080"/>
            <a:ext cx="2309091" cy="600363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0098A85-2E4E-A0F9-6686-22D49BB8873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126181" y="1385455"/>
            <a:ext cx="1948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Fiche pour chaque axe</a:t>
            </a:r>
          </a:p>
        </p:txBody>
      </p:sp>
    </p:spTree>
    <p:extLst>
      <p:ext uri="{BB962C8B-B14F-4D97-AF65-F5344CB8AC3E}">
        <p14:creationId xmlns:p14="http://schemas.microsoft.com/office/powerpoint/2010/main" val="151246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A8E2A4-7E17-B8F8-D08D-60188E67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779D58A0-6676-20F0-DD16-912499605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319088"/>
            <a:ext cx="8439150" cy="1371600"/>
          </a:xfrm>
          <a:prstGeom prst="rect">
            <a:avLst/>
          </a:prstGeom>
        </p:spPr>
      </p:pic>
      <p:pic>
        <p:nvPicPr>
          <p:cNvPr id="8" name="Espace réservé du contenu 7" descr="Une image contenant texte, capture d’écran, logo, Police&#10;&#10;Description générée automatiquement">
            <a:extLst>
              <a:ext uri="{FF2B5EF4-FFF2-40B4-BE49-F238E27FC236}">
                <a16:creationId xmlns:a16="http://schemas.microsoft.com/office/drawing/2014/main" id="{70F4B1EE-7340-D738-ABD7-0DE367711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 b="7466"/>
          <a:stretch/>
        </p:blipFill>
        <p:spPr>
          <a:xfrm>
            <a:off x="918578" y="1736725"/>
            <a:ext cx="10354844" cy="5075584"/>
          </a:xfrm>
        </p:spPr>
      </p:pic>
    </p:spTree>
    <p:extLst>
      <p:ext uri="{BB962C8B-B14F-4D97-AF65-F5344CB8AC3E}">
        <p14:creationId xmlns:p14="http://schemas.microsoft.com/office/powerpoint/2010/main" val="181515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8051AC-72D3-43D5-892F-03EB79E858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r="2" b="2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17A140-D9C0-5197-FBB3-51EA9BCB973B}"/>
              </a:ext>
            </a:extLst>
          </p:cNvPr>
          <p:cNvSpPr/>
          <p:nvPr/>
        </p:nvSpPr>
        <p:spPr>
          <a:xfrm>
            <a:off x="4003041" y="3383280"/>
            <a:ext cx="8188959" cy="3474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86F9B7-67E2-4178-8931-8725945934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4871" y="1833895"/>
            <a:ext cx="4256523" cy="33832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Comment passer à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l’action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 par le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biais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 du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système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d’education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 au NB?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823BAE-E795-6081-506C-33AA91F194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35436" y="3773790"/>
            <a:ext cx="3313403" cy="277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9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8051AC-72D3-43D5-892F-03EB79E858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r="2" b="2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17A140-D9C0-5197-FBB3-51EA9BCB973B}"/>
              </a:ext>
            </a:extLst>
          </p:cNvPr>
          <p:cNvSpPr/>
          <p:nvPr/>
        </p:nvSpPr>
        <p:spPr>
          <a:xfrm>
            <a:off x="4003041" y="3383280"/>
            <a:ext cx="8188959" cy="34747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86F9B7-67E2-4178-8931-8725945934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16889" y="2807173"/>
            <a:ext cx="4256523" cy="1984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Calculateur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d’empreinte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F0502020204030204" pitchFamily="18" charset="0"/>
                <a:ea typeface="+mj-ea"/>
                <a:cs typeface="+mj-cs"/>
              </a:rPr>
              <a:t>écologique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028345-1EE8-5190-ED2E-0FC1DAE14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7248" y="3700529"/>
            <a:ext cx="2840222" cy="284022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E62D020-E304-781B-94E3-0CE73BA36C55}"/>
              </a:ext>
            </a:extLst>
          </p:cNvPr>
          <p:cNvSpPr txBox="1"/>
          <p:nvPr/>
        </p:nvSpPr>
        <p:spPr>
          <a:xfrm>
            <a:off x="1552354" y="445150"/>
            <a:ext cx="6390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>
                <a:solidFill>
                  <a:srgbClr val="00B050"/>
                </a:solidFill>
                <a:latin typeface="Amasis MT Pro Black" panose="02040A04050005020304" pitchFamily="18" charset="0"/>
              </a:rPr>
              <a:t>Activité 1</a:t>
            </a:r>
          </a:p>
        </p:txBody>
      </p:sp>
      <p:pic>
        <p:nvPicPr>
          <p:cNvPr id="9" name="Graphique 8" descr="Feuille avec un remplissage uni">
            <a:extLst>
              <a:ext uri="{FF2B5EF4-FFF2-40B4-BE49-F238E27FC236}">
                <a16:creationId xmlns:a16="http://schemas.microsoft.com/office/drawing/2014/main" id="{111C374B-69EE-591E-832E-5014EE9E3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6978" y="4163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304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20201</TotalTime>
  <Words>806</Words>
  <Application>Microsoft Office PowerPoint</Application>
  <PresentationFormat>Grand écran</PresentationFormat>
  <Paragraphs>126</Paragraphs>
  <Slides>18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Amasis MT Pro Black</vt:lpstr>
      <vt:lpstr>Arial</vt:lpstr>
      <vt:lpstr>Calibri</vt:lpstr>
      <vt:lpstr>Calibri Light</vt:lpstr>
      <vt:lpstr>Candara</vt:lpstr>
      <vt:lpstr>Candara Light</vt:lpstr>
      <vt:lpstr>Roboto</vt:lpstr>
      <vt:lpstr>var(--h2_typography-font-family)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Page 6 </vt:lpstr>
      <vt:lpstr>Présentation PowerPoint</vt:lpstr>
      <vt:lpstr>Présentation PowerPoint</vt:lpstr>
      <vt:lpstr>Présentation PowerPoint</vt:lpstr>
      <vt:lpstr>Projet Gaia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Robichaud, Rachel (DSF-NE)</dc:creator>
  <cp:lastModifiedBy>Kennedy, Eric (DSF-S)</cp:lastModifiedBy>
  <cp:revision>315</cp:revision>
  <dcterms:created xsi:type="dcterms:W3CDTF">2022-05-24T12:20:51Z</dcterms:created>
  <dcterms:modified xsi:type="dcterms:W3CDTF">2024-08-13T17:17:53Z</dcterms:modified>
</cp:coreProperties>
</file>