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4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tags/tag31.xml" ContentType="application/vnd.openxmlformats-officedocument.presentationml.tags+xml"/>
  <Override PartName="/ppt/notesSlides/notesSlide6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7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9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0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1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2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100.xml" ContentType="application/vnd.openxmlformats-officedocument.presentationml.slide+xml"/>
  <Override PartName="/ppt/notesSlides/notesSlide10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716" r:id="rId5"/>
    <p:sldMasterId id="2147483672" r:id="rId6"/>
    <p:sldMasterId id="2147483682" r:id="rId7"/>
    <p:sldMasterId id="2147483708" r:id="rId8"/>
    <p:sldMasterId id="2147483688" r:id="rId9"/>
    <p:sldMasterId id="2147483707" r:id="rId10"/>
    <p:sldMasterId id="2147483694" r:id="rId11"/>
    <p:sldMasterId id="2147483706" r:id="rId12"/>
  </p:sldMasterIdLst>
  <p:notesMasterIdLst>
    <p:notesMasterId r:id="rId26"/>
  </p:notesMasterIdLst>
  <p:handoutMasterIdLst>
    <p:handoutMasterId r:id="rId27"/>
  </p:handoutMasterIdLst>
  <p:sldIdLst>
    <p:sldId id="256" r:id="rId13"/>
    <p:sldId id="275" r:id="rId14"/>
    <p:sldId id="274" r:id="rId15"/>
    <p:sldId id="278" r:id="rId16"/>
    <p:sldId id="276" r:id="rId17"/>
    <p:sldId id="284" r:id="rId18"/>
    <p:sldId id="277" r:id="rId19"/>
    <p:sldId id="280" r:id="rId20"/>
    <p:sldId id="292" r:id="rId21"/>
    <p:sldId id="281" r:id="rId22"/>
    <p:sldId id="291" r:id="rId23"/>
    <p:sldId id="286" r:id="rId24"/>
    <p:sldId id="287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M Serif Text" pitchFamily="2" charset="0"/>
      <p:regular r:id="rId32"/>
      <p:italic r:id="rId33"/>
    </p:embeddedFont>
    <p:embeddedFont>
      <p:font typeface="Dreaming Outloud Pro" panose="03050502040302030504" pitchFamily="66" charset="0"/>
      <p:regular r:id="rId34"/>
      <p:italic r:id="rId35"/>
    </p:embeddedFont>
    <p:embeddedFont>
      <p:font typeface="Open Sans" pitchFamily="2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43A66DD-0583-4555-A95F-DDCF1E562797}">
          <p14:sldIdLst>
            <p14:sldId id="256"/>
            <p14:sldId id="275"/>
          </p14:sldIdLst>
        </p14:section>
        <p14:section name="Importance du jeu" id="{0C95122A-C199-4FB5-ADE1-7BA8C39B8515}">
          <p14:sldIdLst>
            <p14:sldId id="274"/>
            <p14:sldId id="278"/>
          </p14:sldIdLst>
        </p14:section>
        <p14:section name="Impact du jeu" id="{01C9F69A-314C-472B-9F2B-8B0FA8ABBAA1}">
          <p14:sldIdLst>
            <p14:sldId id="276"/>
            <p14:sldId id="284"/>
          </p14:sldIdLst>
        </p14:section>
        <p14:section name="Catégories de jeu" id="{C2E9AEC7-1A83-42CC-AAE1-EC6A1DF759E8}">
          <p14:sldIdLst>
            <p14:sldId id="277"/>
            <p14:sldId id="280"/>
            <p14:sldId id="292"/>
          </p14:sldIdLst>
        </p14:section>
        <p14:section name="Pratiques exemplaires" id="{8B62747F-AB48-44C6-8BDA-B10F18ACAFB4}">
          <p14:sldIdLst>
            <p14:sldId id="281"/>
          </p14:sldIdLst>
        </p14:section>
        <p14:section name="Conclusion" id="{A518551D-DDA5-4A5B-A5B8-E3D964E46E61}">
          <p14:sldIdLst>
            <p14:sldId id="291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th, Nitin (DH/MS)" initials="SN(" lastIdx="1" clrIdx="0">
    <p:extLst>
      <p:ext uri="{19B8F6BF-5375-455C-9EA6-DF929625EA0E}">
        <p15:presenceInfo xmlns:p15="http://schemas.microsoft.com/office/powerpoint/2012/main" userId="S::Nitin.Seth@gnb.ca::bd4cc78f-5be3-467b-8f03-81ee14da0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A3"/>
    <a:srgbClr val="53FFA1"/>
    <a:srgbClr val="FACDB4"/>
    <a:srgbClr val="F59865"/>
    <a:srgbClr val="B889DB"/>
    <a:srgbClr val="8439BD"/>
    <a:srgbClr val="FFB7D4"/>
    <a:srgbClr val="FF71AA"/>
    <a:srgbClr val="339966"/>
    <a:srgbClr val="55C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72716" autoAdjust="0"/>
  </p:normalViewPr>
  <p:slideViewPr>
    <p:cSldViewPr snapToGrid="0">
      <p:cViewPr varScale="1">
        <p:scale>
          <a:sx n="82" d="100"/>
          <a:sy n="82" d="100"/>
        </p:scale>
        <p:origin x="180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font" Target="fonts/font4.fntdata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8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FFF906-4152-41D6-A3E3-145015A67D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4A719-4623-4D6B-B5B1-44E180C43680}" type="datetimeFigureOut">
              <a:rPr lang="en-CA" smtClean="0"/>
              <a:t>2024-08-22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E2341-598E-4B67-8A71-87271BC42E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2527F-5A6C-42DB-8A69-79358A8EE8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FDC06-3527-4E5F-A6D1-4CE1241EACC3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218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60591-63A1-4841-8E19-4A350CF7473E}" type="datetimeFigureOut">
              <a:rPr lang="en-CA" smtClean="0"/>
              <a:t>2024-08-22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157A9-B6EB-48F6-A853-A24AAD9AC81C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557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s.cerveauetpsycho.fr/api/v1/files/5ab0e43a8fe56f7ee97da0bd?alt=fil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Introduction de </a:t>
            </a:r>
            <a:r>
              <a:rPr lang="en-US" dirty="0" err="1">
                <a:cs typeface="Calibri"/>
              </a:rPr>
              <a:t>l'atelier</a:t>
            </a:r>
            <a:r>
              <a:rPr lang="en-US" dirty="0">
                <a:cs typeface="Calibri"/>
              </a:rPr>
              <a:t> + </a:t>
            </a:r>
            <a:r>
              <a:rPr lang="en-US" dirty="0" err="1">
                <a:cs typeface="Calibri"/>
              </a:rPr>
              <a:t>déroulement</a:t>
            </a:r>
            <a:r>
              <a:rPr lang="en-US" dirty="0">
                <a:cs typeface="Calibri"/>
              </a:rPr>
              <a:t> (5 min) </a:t>
            </a:r>
            <a:r>
              <a:rPr lang="en-US" b="1" dirty="0">
                <a:cs typeface="Calibri"/>
              </a:rPr>
              <a:t>Chantale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263D0-31DB-4BDC-BBC8-D8D605A299B6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4382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Pouvez-vous nommer des pratiques exemplaires que vous faites ou mettez en place?</a:t>
            </a:r>
          </a:p>
          <a:p>
            <a:r>
              <a:rPr lang="fr-CA" dirty="0"/>
              <a:t>Grande feuille pour écrire leurs réponses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157A9-B6EB-48F6-A853-A24AAD9AC81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124852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157A9-B6EB-48F6-A853-A24AAD9AC81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4743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157A9-B6EB-48F6-A853-A24AAD9AC81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9646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157A9-B6EB-48F6-A853-A24AAD9AC81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533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157A9-B6EB-48F6-A853-A24AAD9AC81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574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(5 minutes)</a:t>
            </a:r>
          </a:p>
          <a:p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En vigueur </a:t>
            </a:r>
            <a:r>
              <a:rPr lang="fr-CA" b="1" dirty="0"/>
              <a:t>depuis septembre 1990</a:t>
            </a:r>
          </a:p>
          <a:p>
            <a:r>
              <a:rPr lang="fr-CA" b="1" dirty="0"/>
              <a:t>Enfant de la naissance à 18 ans</a:t>
            </a:r>
          </a:p>
          <a:p>
            <a:endParaRPr lang="fr-CA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r-CA" dirty="0"/>
            </a:br>
            <a:r>
              <a:rPr lang="fr-CA" sz="1200" dirty="0"/>
              <a:t>11 juin </a:t>
            </a:r>
            <a:r>
              <a:rPr lang="fr-CA" b="1" dirty="0"/>
              <a:t>2024 </a:t>
            </a:r>
            <a:r>
              <a:rPr lang="fr-CA" sz="1200" dirty="0"/>
              <a:t>: Journée internationale du jeu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>
                <a:solidFill>
                  <a:srgbClr val="7924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C’est </a:t>
            </a:r>
            <a:r>
              <a:rPr lang="fr-CA" b="0" i="0" dirty="0">
                <a:solidFill>
                  <a:srgbClr val="79242F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un moment d'unité aux niveaux mondial, national et local pour souligner l'importance du jeu. </a:t>
            </a:r>
            <a:endParaRPr lang="fr-CA" dirty="0">
              <a:solidFill>
                <a:srgbClr val="79242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157A9-B6EB-48F6-A853-A24AAD9AC81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55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(15 minutes)</a:t>
            </a:r>
          </a:p>
          <a:p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https://www.menti.com/alqz83j3af29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Mentimeter (5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Retour des réponses (5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Vidéo (2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Retour (3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   - Aide è rester en santé et se sentir bien / devenir créatif / se faire des amis / rire / être heureux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   - Nous permet d’être connecté / de se  comprendre / </a:t>
            </a:r>
            <a:r>
              <a:rPr lang="fr-CA" dirty="0" err="1"/>
              <a:t>apprrendre</a:t>
            </a:r>
            <a:r>
              <a:rPr lang="fr-CA" dirty="0"/>
              <a:t> à être une équipe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Si on repense à notre enfance et on remémore des jeux… émotions? Plaisant-avec amis…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On apprend mieux quand on a de plaisir, on est plus intéressé à vouloir apprendre.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   </a:t>
            </a:r>
          </a:p>
          <a:p>
            <a:endParaRPr lang="fr-CA" dirty="0"/>
          </a:p>
          <a:p>
            <a:r>
              <a:rPr lang="fr-CA" dirty="0"/>
              <a:t>Grandes feuilles pour écrire la rétro des participants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157A9-B6EB-48F6-A853-A24AAD9AC81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432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(5 minutes)</a:t>
            </a:r>
          </a:p>
          <a:p>
            <a:endParaRPr lang="fr-CA" dirty="0"/>
          </a:p>
          <a:p>
            <a:r>
              <a:rPr lang="fr-CA" dirty="0"/>
              <a:t>En plus de ce que vous avez écrit dans le menti…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="0" i="1" dirty="0">
              <a:solidFill>
                <a:srgbClr val="454545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157A9-B6EB-48F6-A853-A24AAD9AC81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3410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0" i="1" dirty="0">
                <a:solidFill>
                  <a:srgbClr val="454545"/>
                </a:solidFill>
                <a:effectLst/>
                <a:latin typeface="Roboto" panose="02000000000000000000" pitchFamily="2" charset="0"/>
              </a:rPr>
              <a:t>Site: </a:t>
            </a:r>
            <a:r>
              <a:rPr lang="fr-CA" dirty="0">
                <a:hlinkClick r:id="rId3"/>
              </a:rPr>
              <a:t>5ab0e43a8fe56f7ee97da0bd (cerveauetpsycho.fr)</a:t>
            </a:r>
            <a:endParaRPr lang="fr-CA" b="0" i="1" dirty="0">
              <a:solidFill>
                <a:srgbClr val="454545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157A9-B6EB-48F6-A853-A24AAD9AC81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1807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fr-CA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(20 minutes)</a:t>
            </a:r>
          </a:p>
          <a:p>
            <a:pPr marL="0" indent="0" algn="l">
              <a:buNone/>
            </a:pPr>
            <a:endParaRPr lang="fr-CA" sz="12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 algn="l">
              <a:buNone/>
            </a:pPr>
            <a:r>
              <a:rPr lang="fr-CA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Jeu</a:t>
            </a:r>
            <a:r>
              <a:rPr lang="fr-CA" sz="1200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 (15 minutes)</a:t>
            </a:r>
          </a:p>
          <a:p>
            <a:pPr marL="0" indent="0" algn="l">
              <a:buNone/>
            </a:pPr>
            <a:r>
              <a:rPr lang="fr-CA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Au retour: </a:t>
            </a:r>
            <a:r>
              <a:rPr lang="fr-CA" sz="1200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(5 minutes)</a:t>
            </a:r>
          </a:p>
          <a:p>
            <a:pPr marL="0" indent="0" algn="l">
              <a:buNone/>
            </a:pPr>
            <a:endParaRPr lang="fr-CA" sz="1200" b="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 algn="l">
              <a:buNone/>
            </a:pPr>
            <a:r>
              <a:rPr lang="fr-CA" sz="1200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Comment </a:t>
            </a:r>
            <a:r>
              <a:rPr lang="fr-CA" sz="1200" b="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avez-vous</a:t>
            </a:r>
            <a:r>
              <a:rPr lang="fr-CA" sz="1200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 vécu ce jeu? / Pour ceux qui étaient observateurs, </a:t>
            </a:r>
            <a:r>
              <a:rPr lang="fr-CA" sz="1200" b="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avez-vous</a:t>
            </a:r>
            <a:r>
              <a:rPr lang="fr-CA" sz="1200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 noté différentes catégories de jeux?</a:t>
            </a:r>
          </a:p>
          <a:p>
            <a:endParaRPr lang="fr-CA" dirty="0"/>
          </a:p>
          <a:p>
            <a:r>
              <a:rPr lang="fr-CA" dirty="0"/>
              <a:t>Vous avez vu 3 types de jeu.</a:t>
            </a:r>
          </a:p>
          <a:p>
            <a:r>
              <a:rPr lang="fr-CA" dirty="0"/>
              <a:t>  Jeu libre où vous avez manipulé, imaginé, inventé vos règles…</a:t>
            </a:r>
          </a:p>
          <a:p>
            <a:r>
              <a:rPr lang="fr-CA" dirty="0"/>
              <a:t>  Jeu dirigé où on vous a expliqué le COMMENT jouer et ensuite vous jouez</a:t>
            </a:r>
          </a:p>
          <a:p>
            <a:r>
              <a:rPr lang="fr-CA" dirty="0"/>
              <a:t>  Jeu structuré   où on a dirigé le jeu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157A9-B6EB-48F6-A853-A24AAD9AC81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4388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fr-CA" sz="12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https://www.menti.com/alkfys1wq7xe</a:t>
            </a:r>
          </a:p>
          <a:p>
            <a:pPr marL="0" indent="0" algn="l">
              <a:buNone/>
            </a:pPr>
            <a:endParaRPr lang="fr-CA" sz="12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/>
              <a:t>(10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/>
              <a:t>Mentimeter </a:t>
            </a:r>
            <a:r>
              <a:rPr lang="fr-CA" b="0" dirty="0"/>
              <a:t>(5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/>
              <a:t>Retour des réponses </a:t>
            </a:r>
            <a:r>
              <a:rPr lang="fr-CA" b="0" dirty="0"/>
              <a:t>(5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="1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157A9-B6EB-48F6-A853-A24AAD9AC81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6153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fr-CA" sz="12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/>
              <a:t>(5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="1" dirty="0"/>
              <a:t>Vidéo </a:t>
            </a:r>
            <a:r>
              <a:rPr lang="fr-CA" b="0" dirty="0"/>
              <a:t>(à partir de 1.02 jusqu’à 3.04)</a:t>
            </a:r>
          </a:p>
          <a:p>
            <a:r>
              <a:rPr lang="fr-CA" b="1" dirty="0"/>
              <a:t>Retour</a:t>
            </a:r>
            <a:r>
              <a:rPr lang="fr-CA" dirty="0"/>
              <a:t> vidéo (3 minutes)</a:t>
            </a:r>
          </a:p>
          <a:p>
            <a:r>
              <a:rPr lang="fr-CA" dirty="0"/>
              <a:t>  Jeu libre – adulte passif</a:t>
            </a:r>
          </a:p>
          <a:p>
            <a:r>
              <a:rPr lang="fr-CA" dirty="0"/>
              <a:t>  Jeu dirigé – adulte de plus en plus actif: questionner, guider, encourager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  Jeu structuré – l’adulte est le leader: gère une partie ou la séance du jeu, prend les décisions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Quel rôle jouez-vous le plus souvent?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157A9-B6EB-48F6-A853-A24AAD9AC81C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37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3">
            <a:extLst>
              <a:ext uri="{FF2B5EF4-FFF2-40B4-BE49-F238E27FC236}">
                <a16:creationId xmlns:a16="http://schemas.microsoft.com/office/drawing/2014/main" id="{2C1D33C6-881A-4B0A-AA7C-8CCBE48DF7D6}"/>
              </a:ext>
            </a:extLst>
          </p:cNvPr>
          <p:cNvGrpSpPr/>
          <p:nvPr userDrawn="1"/>
        </p:nvGrpSpPr>
        <p:grpSpPr>
          <a:xfrm>
            <a:off x="10209392" y="5847394"/>
            <a:ext cx="1320755" cy="456773"/>
            <a:chOff x="10209392" y="5973597"/>
            <a:chExt cx="1320755" cy="456773"/>
          </a:xfrm>
        </p:grpSpPr>
        <p:grpSp>
          <p:nvGrpSpPr>
            <p:cNvPr id="3" name="Graphic 13">
              <a:extLst>
                <a:ext uri="{FF2B5EF4-FFF2-40B4-BE49-F238E27FC236}">
                  <a16:creationId xmlns:a16="http://schemas.microsoft.com/office/drawing/2014/main" id="{7E805EDE-7144-49F6-85F4-CE75A3FB487B}"/>
                </a:ext>
              </a:extLst>
            </p:cNvPr>
            <p:cNvGrpSpPr/>
            <p:nvPr/>
          </p:nvGrpSpPr>
          <p:grpSpPr>
            <a:xfrm>
              <a:off x="10209392" y="6186387"/>
              <a:ext cx="1320755" cy="243982"/>
              <a:chOff x="10209392" y="6186387"/>
              <a:chExt cx="1320755" cy="243982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661CEBC-3778-4A6D-8DD9-36E959E68127}"/>
                  </a:ext>
                </a:extLst>
              </p:cNvPr>
              <p:cNvSpPr/>
              <p:nvPr/>
            </p:nvSpPr>
            <p:spPr>
              <a:xfrm>
                <a:off x="11194296" y="6220998"/>
                <a:ext cx="27773" cy="13673"/>
              </a:xfrm>
              <a:custGeom>
                <a:avLst/>
                <a:gdLst>
                  <a:gd name="connsiteX0" fmla="*/ 25210 w 27773"/>
                  <a:gd name="connsiteY0" fmla="*/ 5127 h 13673"/>
                  <a:gd name="connsiteX1" fmla="*/ 14528 w 27773"/>
                  <a:gd name="connsiteY1" fmla="*/ 0 h 13673"/>
                  <a:gd name="connsiteX2" fmla="*/ 3846 w 27773"/>
                  <a:gd name="connsiteY2" fmla="*/ 5127 h 13673"/>
                  <a:gd name="connsiteX3" fmla="*/ 0 w 27773"/>
                  <a:gd name="connsiteY3" fmla="*/ 13673 h 13673"/>
                  <a:gd name="connsiteX4" fmla="*/ 27774 w 27773"/>
                  <a:gd name="connsiteY4" fmla="*/ 13673 h 13673"/>
                  <a:gd name="connsiteX5" fmla="*/ 25210 w 27773"/>
                  <a:gd name="connsiteY5" fmla="*/ 5127 h 1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773" h="13673">
                    <a:moveTo>
                      <a:pt x="25210" y="5127"/>
                    </a:moveTo>
                    <a:cubicBezTo>
                      <a:pt x="22219" y="427"/>
                      <a:pt x="17519" y="0"/>
                      <a:pt x="14528" y="0"/>
                    </a:cubicBezTo>
                    <a:cubicBezTo>
                      <a:pt x="12391" y="0"/>
                      <a:pt x="7691" y="427"/>
                      <a:pt x="3846" y="5127"/>
                    </a:cubicBezTo>
                    <a:cubicBezTo>
                      <a:pt x="1282" y="8119"/>
                      <a:pt x="855" y="11110"/>
                      <a:pt x="0" y="13673"/>
                    </a:cubicBezTo>
                    <a:lnTo>
                      <a:pt x="27774" y="13673"/>
                    </a:lnTo>
                    <a:cubicBezTo>
                      <a:pt x="27347" y="10682"/>
                      <a:pt x="26919" y="8119"/>
                      <a:pt x="25210" y="5127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09A23B2-4D57-4A40-8663-06335DB17FDC}"/>
                  </a:ext>
                </a:extLst>
              </p:cNvPr>
              <p:cNvSpPr/>
              <p:nvPr/>
            </p:nvSpPr>
            <p:spPr>
              <a:xfrm>
                <a:off x="11252835" y="6240653"/>
                <a:ext cx="19655" cy="21364"/>
              </a:xfrm>
              <a:custGeom>
                <a:avLst/>
                <a:gdLst>
                  <a:gd name="connsiteX0" fmla="*/ 7691 w 19655"/>
                  <a:gd name="connsiteY0" fmla="*/ 21365 h 21364"/>
                  <a:gd name="connsiteX1" fmla="*/ 19655 w 19655"/>
                  <a:gd name="connsiteY1" fmla="*/ 14955 h 21364"/>
                  <a:gd name="connsiteX2" fmla="*/ 19655 w 19655"/>
                  <a:gd name="connsiteY2" fmla="*/ 0 h 21364"/>
                  <a:gd name="connsiteX3" fmla="*/ 10682 w 19655"/>
                  <a:gd name="connsiteY3" fmla="*/ 4273 h 21364"/>
                  <a:gd name="connsiteX4" fmla="*/ 0 w 19655"/>
                  <a:gd name="connsiteY4" fmla="*/ 14528 h 21364"/>
                  <a:gd name="connsiteX5" fmla="*/ 7691 w 19655"/>
                  <a:gd name="connsiteY5" fmla="*/ 21365 h 2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55" h="21364">
                    <a:moveTo>
                      <a:pt x="7691" y="21365"/>
                    </a:moveTo>
                    <a:cubicBezTo>
                      <a:pt x="8973" y="21365"/>
                      <a:pt x="14101" y="20937"/>
                      <a:pt x="19655" y="14955"/>
                    </a:cubicBezTo>
                    <a:lnTo>
                      <a:pt x="19655" y="0"/>
                    </a:lnTo>
                    <a:cubicBezTo>
                      <a:pt x="16237" y="2136"/>
                      <a:pt x="14955" y="2991"/>
                      <a:pt x="10682" y="4273"/>
                    </a:cubicBezTo>
                    <a:cubicBezTo>
                      <a:pt x="7691" y="5127"/>
                      <a:pt x="0" y="7691"/>
                      <a:pt x="0" y="14528"/>
                    </a:cubicBezTo>
                    <a:cubicBezTo>
                      <a:pt x="0" y="17946"/>
                      <a:pt x="3418" y="21365"/>
                      <a:pt x="7691" y="21365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5FA2CDC-F01D-496D-AC09-9C18D7681E3B}"/>
                  </a:ext>
                </a:extLst>
              </p:cNvPr>
              <p:cNvSpPr/>
              <p:nvPr/>
            </p:nvSpPr>
            <p:spPr>
              <a:xfrm>
                <a:off x="10266648" y="6241080"/>
                <a:ext cx="57684" cy="64541"/>
              </a:xfrm>
              <a:custGeom>
                <a:avLst/>
                <a:gdLst>
                  <a:gd name="connsiteX0" fmla="*/ 57684 w 57684"/>
                  <a:gd name="connsiteY0" fmla="*/ 32901 h 64541"/>
                  <a:gd name="connsiteX1" fmla="*/ 41020 w 57684"/>
                  <a:gd name="connsiteY1" fmla="*/ 3846 h 64541"/>
                  <a:gd name="connsiteX2" fmla="*/ 11964 w 57684"/>
                  <a:gd name="connsiteY2" fmla="*/ 0 h 64541"/>
                  <a:gd name="connsiteX3" fmla="*/ 0 w 57684"/>
                  <a:gd name="connsiteY3" fmla="*/ 0 h 64541"/>
                  <a:gd name="connsiteX4" fmla="*/ 0 w 57684"/>
                  <a:gd name="connsiteY4" fmla="*/ 64521 h 64541"/>
                  <a:gd name="connsiteX5" fmla="*/ 15382 w 57684"/>
                  <a:gd name="connsiteY5" fmla="*/ 64521 h 64541"/>
                  <a:gd name="connsiteX6" fmla="*/ 57684 w 57684"/>
                  <a:gd name="connsiteY6" fmla="*/ 32901 h 64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684" h="64541">
                    <a:moveTo>
                      <a:pt x="57684" y="32901"/>
                    </a:moveTo>
                    <a:cubicBezTo>
                      <a:pt x="57684" y="19228"/>
                      <a:pt x="52557" y="8973"/>
                      <a:pt x="41020" y="3846"/>
                    </a:cubicBezTo>
                    <a:cubicBezTo>
                      <a:pt x="32901" y="427"/>
                      <a:pt x="23501" y="0"/>
                      <a:pt x="11964" y="0"/>
                    </a:cubicBezTo>
                    <a:lnTo>
                      <a:pt x="0" y="0"/>
                    </a:lnTo>
                    <a:lnTo>
                      <a:pt x="0" y="64521"/>
                    </a:lnTo>
                    <a:lnTo>
                      <a:pt x="15382" y="64521"/>
                    </a:lnTo>
                    <a:cubicBezTo>
                      <a:pt x="34611" y="64948"/>
                      <a:pt x="57684" y="58966"/>
                      <a:pt x="57684" y="32901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7932D11-617C-4166-86EB-840A575CAC3C}"/>
                  </a:ext>
                </a:extLst>
              </p:cNvPr>
              <p:cNvSpPr/>
              <p:nvPr/>
            </p:nvSpPr>
            <p:spPr>
              <a:xfrm>
                <a:off x="10486703" y="6220998"/>
                <a:ext cx="27773" cy="13673"/>
              </a:xfrm>
              <a:custGeom>
                <a:avLst/>
                <a:gdLst>
                  <a:gd name="connsiteX0" fmla="*/ 25210 w 27773"/>
                  <a:gd name="connsiteY0" fmla="*/ 5127 h 13673"/>
                  <a:gd name="connsiteX1" fmla="*/ 14528 w 27773"/>
                  <a:gd name="connsiteY1" fmla="*/ 0 h 13673"/>
                  <a:gd name="connsiteX2" fmla="*/ 3846 w 27773"/>
                  <a:gd name="connsiteY2" fmla="*/ 5127 h 13673"/>
                  <a:gd name="connsiteX3" fmla="*/ 0 w 27773"/>
                  <a:gd name="connsiteY3" fmla="*/ 13673 h 13673"/>
                  <a:gd name="connsiteX4" fmla="*/ 27774 w 27773"/>
                  <a:gd name="connsiteY4" fmla="*/ 13673 h 13673"/>
                  <a:gd name="connsiteX5" fmla="*/ 25210 w 27773"/>
                  <a:gd name="connsiteY5" fmla="*/ 5127 h 1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773" h="13673">
                    <a:moveTo>
                      <a:pt x="25210" y="5127"/>
                    </a:moveTo>
                    <a:cubicBezTo>
                      <a:pt x="22219" y="427"/>
                      <a:pt x="17519" y="0"/>
                      <a:pt x="14528" y="0"/>
                    </a:cubicBezTo>
                    <a:cubicBezTo>
                      <a:pt x="12391" y="0"/>
                      <a:pt x="7691" y="427"/>
                      <a:pt x="3846" y="5127"/>
                    </a:cubicBezTo>
                    <a:cubicBezTo>
                      <a:pt x="1282" y="8119"/>
                      <a:pt x="855" y="11110"/>
                      <a:pt x="0" y="13673"/>
                    </a:cubicBezTo>
                    <a:lnTo>
                      <a:pt x="27774" y="13673"/>
                    </a:lnTo>
                    <a:cubicBezTo>
                      <a:pt x="27347" y="10682"/>
                      <a:pt x="27347" y="8119"/>
                      <a:pt x="25210" y="5127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B604E26-AF76-49BF-A746-BF372EF6C209}"/>
                  </a:ext>
                </a:extLst>
              </p:cNvPr>
              <p:cNvSpPr/>
              <p:nvPr/>
            </p:nvSpPr>
            <p:spPr>
              <a:xfrm>
                <a:off x="11015689" y="6220998"/>
                <a:ext cx="28201" cy="44010"/>
              </a:xfrm>
              <a:custGeom>
                <a:avLst/>
                <a:gdLst>
                  <a:gd name="connsiteX0" fmla="*/ 15382 w 28201"/>
                  <a:gd name="connsiteY0" fmla="*/ 44011 h 44010"/>
                  <a:gd name="connsiteX1" fmla="*/ 20937 w 28201"/>
                  <a:gd name="connsiteY1" fmla="*/ 42729 h 44010"/>
                  <a:gd name="connsiteX2" fmla="*/ 28201 w 28201"/>
                  <a:gd name="connsiteY2" fmla="*/ 23074 h 44010"/>
                  <a:gd name="connsiteX3" fmla="*/ 22646 w 28201"/>
                  <a:gd name="connsiteY3" fmla="*/ 3846 h 44010"/>
                  <a:gd name="connsiteX4" fmla="*/ 13673 w 28201"/>
                  <a:gd name="connsiteY4" fmla="*/ 0 h 44010"/>
                  <a:gd name="connsiteX5" fmla="*/ 4273 w 28201"/>
                  <a:gd name="connsiteY5" fmla="*/ 4700 h 44010"/>
                  <a:gd name="connsiteX6" fmla="*/ 0 w 28201"/>
                  <a:gd name="connsiteY6" fmla="*/ 20083 h 44010"/>
                  <a:gd name="connsiteX7" fmla="*/ 15382 w 28201"/>
                  <a:gd name="connsiteY7" fmla="*/ 44011 h 4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01" h="44010">
                    <a:moveTo>
                      <a:pt x="15382" y="44011"/>
                    </a:moveTo>
                    <a:cubicBezTo>
                      <a:pt x="17092" y="44011"/>
                      <a:pt x="19228" y="43584"/>
                      <a:pt x="20937" y="42729"/>
                    </a:cubicBezTo>
                    <a:cubicBezTo>
                      <a:pt x="28201" y="38456"/>
                      <a:pt x="28201" y="27347"/>
                      <a:pt x="28201" y="23074"/>
                    </a:cubicBezTo>
                    <a:cubicBezTo>
                      <a:pt x="28201" y="14528"/>
                      <a:pt x="25637" y="7264"/>
                      <a:pt x="22646" y="3846"/>
                    </a:cubicBezTo>
                    <a:cubicBezTo>
                      <a:pt x="20510" y="1709"/>
                      <a:pt x="17519" y="0"/>
                      <a:pt x="13673" y="0"/>
                    </a:cubicBezTo>
                    <a:cubicBezTo>
                      <a:pt x="9400" y="0"/>
                      <a:pt x="5982" y="2564"/>
                      <a:pt x="4273" y="4700"/>
                    </a:cubicBezTo>
                    <a:cubicBezTo>
                      <a:pt x="1282" y="8546"/>
                      <a:pt x="0" y="14101"/>
                      <a:pt x="0" y="20083"/>
                    </a:cubicBezTo>
                    <a:cubicBezTo>
                      <a:pt x="0" y="30765"/>
                      <a:pt x="4273" y="44011"/>
                      <a:pt x="15382" y="44011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7BA0A3D-2ACB-44AB-BE4F-01418B4F12B2}"/>
                  </a:ext>
                </a:extLst>
              </p:cNvPr>
              <p:cNvSpPr/>
              <p:nvPr/>
            </p:nvSpPr>
            <p:spPr>
              <a:xfrm>
                <a:off x="10266221" y="6327820"/>
                <a:ext cx="67939" cy="75203"/>
              </a:xfrm>
              <a:custGeom>
                <a:avLst/>
                <a:gdLst>
                  <a:gd name="connsiteX0" fmla="*/ 51702 w 67939"/>
                  <a:gd name="connsiteY0" fmla="*/ 6837 h 75203"/>
                  <a:gd name="connsiteX1" fmla="*/ 20083 w 67939"/>
                  <a:gd name="connsiteY1" fmla="*/ 0 h 75203"/>
                  <a:gd name="connsiteX2" fmla="*/ 0 w 67939"/>
                  <a:gd name="connsiteY2" fmla="*/ 0 h 75203"/>
                  <a:gd name="connsiteX3" fmla="*/ 0 w 67939"/>
                  <a:gd name="connsiteY3" fmla="*/ 49566 h 75203"/>
                  <a:gd name="connsiteX4" fmla="*/ 20510 w 67939"/>
                  <a:gd name="connsiteY4" fmla="*/ 75203 h 75203"/>
                  <a:gd name="connsiteX5" fmla="*/ 55120 w 67939"/>
                  <a:gd name="connsiteY5" fmla="*/ 66657 h 75203"/>
                  <a:gd name="connsiteX6" fmla="*/ 67939 w 67939"/>
                  <a:gd name="connsiteY6" fmla="*/ 38456 h 75203"/>
                  <a:gd name="connsiteX7" fmla="*/ 51702 w 67939"/>
                  <a:gd name="connsiteY7" fmla="*/ 6837 h 7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939" h="75203">
                    <a:moveTo>
                      <a:pt x="51702" y="6837"/>
                    </a:moveTo>
                    <a:cubicBezTo>
                      <a:pt x="41020" y="0"/>
                      <a:pt x="29483" y="0"/>
                      <a:pt x="20083" y="0"/>
                    </a:cubicBezTo>
                    <a:lnTo>
                      <a:pt x="0" y="0"/>
                    </a:lnTo>
                    <a:lnTo>
                      <a:pt x="0" y="49566"/>
                    </a:lnTo>
                    <a:cubicBezTo>
                      <a:pt x="0" y="63666"/>
                      <a:pt x="427" y="75203"/>
                      <a:pt x="20510" y="75203"/>
                    </a:cubicBezTo>
                    <a:cubicBezTo>
                      <a:pt x="32047" y="75203"/>
                      <a:pt x="46147" y="73494"/>
                      <a:pt x="55120" y="66657"/>
                    </a:cubicBezTo>
                    <a:cubicBezTo>
                      <a:pt x="61530" y="61530"/>
                      <a:pt x="67939" y="52557"/>
                      <a:pt x="67939" y="38456"/>
                    </a:cubicBezTo>
                    <a:cubicBezTo>
                      <a:pt x="67939" y="19655"/>
                      <a:pt x="57257" y="10255"/>
                      <a:pt x="51702" y="6837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6CAB29A-2FAE-4AE5-9059-83112A8B4E5F}"/>
                  </a:ext>
                </a:extLst>
              </p:cNvPr>
              <p:cNvSpPr/>
              <p:nvPr/>
            </p:nvSpPr>
            <p:spPr>
              <a:xfrm>
                <a:off x="11123793" y="6216298"/>
                <a:ext cx="62384" cy="54693"/>
              </a:xfrm>
              <a:custGeom>
                <a:avLst/>
                <a:gdLst>
                  <a:gd name="connsiteX0" fmla="*/ 7264 w 62384"/>
                  <a:gd name="connsiteY0" fmla="*/ 8973 h 54693"/>
                  <a:gd name="connsiteX1" fmla="*/ 26919 w 62384"/>
                  <a:gd name="connsiteY1" fmla="*/ 54693 h 54693"/>
                  <a:gd name="connsiteX2" fmla="*/ 34183 w 62384"/>
                  <a:gd name="connsiteY2" fmla="*/ 54693 h 54693"/>
                  <a:gd name="connsiteX3" fmla="*/ 55120 w 62384"/>
                  <a:gd name="connsiteY3" fmla="*/ 8973 h 54693"/>
                  <a:gd name="connsiteX4" fmla="*/ 62384 w 62384"/>
                  <a:gd name="connsiteY4" fmla="*/ 1709 h 54693"/>
                  <a:gd name="connsiteX5" fmla="*/ 62384 w 62384"/>
                  <a:gd name="connsiteY5" fmla="*/ 0 h 54693"/>
                  <a:gd name="connsiteX6" fmla="*/ 41447 w 62384"/>
                  <a:gd name="connsiteY6" fmla="*/ 0 h 54693"/>
                  <a:gd name="connsiteX7" fmla="*/ 41447 w 62384"/>
                  <a:gd name="connsiteY7" fmla="*/ 1709 h 54693"/>
                  <a:gd name="connsiteX8" fmla="*/ 46575 w 62384"/>
                  <a:gd name="connsiteY8" fmla="*/ 6409 h 54693"/>
                  <a:gd name="connsiteX9" fmla="*/ 45293 w 62384"/>
                  <a:gd name="connsiteY9" fmla="*/ 11110 h 54693"/>
                  <a:gd name="connsiteX10" fmla="*/ 34183 w 62384"/>
                  <a:gd name="connsiteY10" fmla="*/ 36747 h 54693"/>
                  <a:gd name="connsiteX11" fmla="*/ 23501 w 62384"/>
                  <a:gd name="connsiteY11" fmla="*/ 10255 h 54693"/>
                  <a:gd name="connsiteX12" fmla="*/ 22646 w 62384"/>
                  <a:gd name="connsiteY12" fmla="*/ 6409 h 54693"/>
                  <a:gd name="connsiteX13" fmla="*/ 26919 w 62384"/>
                  <a:gd name="connsiteY13" fmla="*/ 2136 h 54693"/>
                  <a:gd name="connsiteX14" fmla="*/ 26919 w 62384"/>
                  <a:gd name="connsiteY14" fmla="*/ 427 h 54693"/>
                  <a:gd name="connsiteX15" fmla="*/ 0 w 62384"/>
                  <a:gd name="connsiteY15" fmla="*/ 427 h 54693"/>
                  <a:gd name="connsiteX16" fmla="*/ 0 w 62384"/>
                  <a:gd name="connsiteY16" fmla="*/ 2136 h 54693"/>
                  <a:gd name="connsiteX17" fmla="*/ 7264 w 62384"/>
                  <a:gd name="connsiteY17" fmla="*/ 8973 h 54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2384" h="54693">
                    <a:moveTo>
                      <a:pt x="7264" y="8973"/>
                    </a:moveTo>
                    <a:lnTo>
                      <a:pt x="26919" y="54693"/>
                    </a:lnTo>
                    <a:lnTo>
                      <a:pt x="34183" y="54693"/>
                    </a:lnTo>
                    <a:lnTo>
                      <a:pt x="55120" y="8973"/>
                    </a:lnTo>
                    <a:cubicBezTo>
                      <a:pt x="57684" y="3846"/>
                      <a:pt x="58539" y="2136"/>
                      <a:pt x="62384" y="1709"/>
                    </a:cubicBezTo>
                    <a:lnTo>
                      <a:pt x="62384" y="0"/>
                    </a:lnTo>
                    <a:lnTo>
                      <a:pt x="41447" y="0"/>
                    </a:lnTo>
                    <a:lnTo>
                      <a:pt x="41447" y="1709"/>
                    </a:lnTo>
                    <a:cubicBezTo>
                      <a:pt x="42729" y="1709"/>
                      <a:pt x="46575" y="2136"/>
                      <a:pt x="46575" y="6409"/>
                    </a:cubicBezTo>
                    <a:cubicBezTo>
                      <a:pt x="46575" y="7691"/>
                      <a:pt x="45720" y="10255"/>
                      <a:pt x="45293" y="11110"/>
                    </a:cubicBezTo>
                    <a:lnTo>
                      <a:pt x="34183" y="36747"/>
                    </a:lnTo>
                    <a:lnTo>
                      <a:pt x="23501" y="10255"/>
                    </a:lnTo>
                    <a:cubicBezTo>
                      <a:pt x="23074" y="8973"/>
                      <a:pt x="22646" y="7691"/>
                      <a:pt x="22646" y="6409"/>
                    </a:cubicBezTo>
                    <a:cubicBezTo>
                      <a:pt x="22646" y="2564"/>
                      <a:pt x="25637" y="2136"/>
                      <a:pt x="26919" y="2136"/>
                    </a:cubicBezTo>
                    <a:lnTo>
                      <a:pt x="26919" y="427"/>
                    </a:lnTo>
                    <a:lnTo>
                      <a:pt x="0" y="427"/>
                    </a:lnTo>
                    <a:lnTo>
                      <a:pt x="0" y="2136"/>
                    </a:lnTo>
                    <a:cubicBezTo>
                      <a:pt x="3418" y="2136"/>
                      <a:pt x="5555" y="4273"/>
                      <a:pt x="7264" y="8973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D922275-C5D4-46EE-8423-B5305DA0EBAF}"/>
                  </a:ext>
                </a:extLst>
              </p:cNvPr>
              <p:cNvSpPr/>
              <p:nvPr/>
            </p:nvSpPr>
            <p:spPr>
              <a:xfrm>
                <a:off x="10209392" y="6219716"/>
                <a:ext cx="165788" cy="204244"/>
              </a:xfrm>
              <a:custGeom>
                <a:avLst/>
                <a:gdLst>
                  <a:gd name="connsiteX0" fmla="*/ 114514 w 165788"/>
                  <a:gd name="connsiteY0" fmla="*/ 94004 h 204244"/>
                  <a:gd name="connsiteX1" fmla="*/ 155961 w 165788"/>
                  <a:gd name="connsiteY1" fmla="*/ 48284 h 204244"/>
                  <a:gd name="connsiteX2" fmla="*/ 128614 w 165788"/>
                  <a:gd name="connsiteY2" fmla="*/ 5555 h 204244"/>
                  <a:gd name="connsiteX3" fmla="*/ 85458 w 165788"/>
                  <a:gd name="connsiteY3" fmla="*/ 0 h 204244"/>
                  <a:gd name="connsiteX4" fmla="*/ 0 w 165788"/>
                  <a:gd name="connsiteY4" fmla="*/ 0 h 204244"/>
                  <a:gd name="connsiteX5" fmla="*/ 0 w 165788"/>
                  <a:gd name="connsiteY5" fmla="*/ 4273 h 204244"/>
                  <a:gd name="connsiteX6" fmla="*/ 17519 w 165788"/>
                  <a:gd name="connsiteY6" fmla="*/ 31620 h 204244"/>
                  <a:gd name="connsiteX7" fmla="*/ 17519 w 165788"/>
                  <a:gd name="connsiteY7" fmla="*/ 173480 h 204244"/>
                  <a:gd name="connsiteX8" fmla="*/ 0 w 165788"/>
                  <a:gd name="connsiteY8" fmla="*/ 199972 h 204244"/>
                  <a:gd name="connsiteX9" fmla="*/ 0 w 165788"/>
                  <a:gd name="connsiteY9" fmla="*/ 204245 h 204244"/>
                  <a:gd name="connsiteX10" fmla="*/ 87595 w 165788"/>
                  <a:gd name="connsiteY10" fmla="*/ 204245 h 204244"/>
                  <a:gd name="connsiteX11" fmla="*/ 140151 w 165788"/>
                  <a:gd name="connsiteY11" fmla="*/ 193990 h 204244"/>
                  <a:gd name="connsiteX12" fmla="*/ 165789 w 165788"/>
                  <a:gd name="connsiteY12" fmla="*/ 147843 h 204244"/>
                  <a:gd name="connsiteX13" fmla="*/ 114514 w 165788"/>
                  <a:gd name="connsiteY13" fmla="*/ 94004 h 204244"/>
                  <a:gd name="connsiteX14" fmla="*/ 56830 w 165788"/>
                  <a:gd name="connsiteY14" fmla="*/ 21792 h 204244"/>
                  <a:gd name="connsiteX15" fmla="*/ 68794 w 165788"/>
                  <a:gd name="connsiteY15" fmla="*/ 21792 h 204244"/>
                  <a:gd name="connsiteX16" fmla="*/ 97850 w 165788"/>
                  <a:gd name="connsiteY16" fmla="*/ 25637 h 204244"/>
                  <a:gd name="connsiteX17" fmla="*/ 114514 w 165788"/>
                  <a:gd name="connsiteY17" fmla="*/ 54693 h 204244"/>
                  <a:gd name="connsiteX18" fmla="*/ 71785 w 165788"/>
                  <a:gd name="connsiteY18" fmla="*/ 86740 h 204244"/>
                  <a:gd name="connsiteX19" fmla="*/ 56402 w 165788"/>
                  <a:gd name="connsiteY19" fmla="*/ 86740 h 204244"/>
                  <a:gd name="connsiteX20" fmla="*/ 56402 w 165788"/>
                  <a:gd name="connsiteY20" fmla="*/ 21792 h 204244"/>
                  <a:gd name="connsiteX21" fmla="*/ 111950 w 165788"/>
                  <a:gd name="connsiteY21" fmla="*/ 175189 h 204244"/>
                  <a:gd name="connsiteX22" fmla="*/ 77340 w 165788"/>
                  <a:gd name="connsiteY22" fmla="*/ 183735 h 204244"/>
                  <a:gd name="connsiteX23" fmla="*/ 56830 w 165788"/>
                  <a:gd name="connsiteY23" fmla="*/ 158098 h 204244"/>
                  <a:gd name="connsiteX24" fmla="*/ 56830 w 165788"/>
                  <a:gd name="connsiteY24" fmla="*/ 108105 h 204244"/>
                  <a:gd name="connsiteX25" fmla="*/ 76912 w 165788"/>
                  <a:gd name="connsiteY25" fmla="*/ 108105 h 204244"/>
                  <a:gd name="connsiteX26" fmla="*/ 108532 w 165788"/>
                  <a:gd name="connsiteY26" fmla="*/ 114941 h 204244"/>
                  <a:gd name="connsiteX27" fmla="*/ 124769 w 165788"/>
                  <a:gd name="connsiteY27" fmla="*/ 146561 h 204244"/>
                  <a:gd name="connsiteX28" fmla="*/ 111950 w 165788"/>
                  <a:gd name="connsiteY28" fmla="*/ 175189 h 20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5788" h="204244">
                    <a:moveTo>
                      <a:pt x="114514" y="94004"/>
                    </a:moveTo>
                    <a:cubicBezTo>
                      <a:pt x="136306" y="88022"/>
                      <a:pt x="155961" y="75630"/>
                      <a:pt x="155961" y="48284"/>
                    </a:cubicBezTo>
                    <a:cubicBezTo>
                      <a:pt x="155961" y="31192"/>
                      <a:pt x="148270" y="13673"/>
                      <a:pt x="128614" y="5555"/>
                    </a:cubicBezTo>
                    <a:cubicBezTo>
                      <a:pt x="117505" y="855"/>
                      <a:pt x="103404" y="0"/>
                      <a:pt x="85458" y="0"/>
                    </a:cubicBezTo>
                    <a:lnTo>
                      <a:pt x="0" y="0"/>
                    </a:lnTo>
                    <a:lnTo>
                      <a:pt x="0" y="4273"/>
                    </a:lnTo>
                    <a:cubicBezTo>
                      <a:pt x="17519" y="6409"/>
                      <a:pt x="17519" y="16664"/>
                      <a:pt x="17519" y="31620"/>
                    </a:cubicBezTo>
                    <a:lnTo>
                      <a:pt x="17519" y="173480"/>
                    </a:lnTo>
                    <a:cubicBezTo>
                      <a:pt x="17519" y="189290"/>
                      <a:pt x="15382" y="196981"/>
                      <a:pt x="0" y="199972"/>
                    </a:cubicBezTo>
                    <a:lnTo>
                      <a:pt x="0" y="204245"/>
                    </a:lnTo>
                    <a:lnTo>
                      <a:pt x="87595" y="204245"/>
                    </a:lnTo>
                    <a:cubicBezTo>
                      <a:pt x="103404" y="204245"/>
                      <a:pt x="123060" y="204245"/>
                      <a:pt x="140151" y="193990"/>
                    </a:cubicBezTo>
                    <a:cubicBezTo>
                      <a:pt x="153397" y="185871"/>
                      <a:pt x="165789" y="170062"/>
                      <a:pt x="165789" y="147843"/>
                    </a:cubicBezTo>
                    <a:cubicBezTo>
                      <a:pt x="165789" y="115796"/>
                      <a:pt x="142288" y="99986"/>
                      <a:pt x="114514" y="94004"/>
                    </a:cubicBezTo>
                    <a:close/>
                    <a:moveTo>
                      <a:pt x="56830" y="21792"/>
                    </a:moveTo>
                    <a:lnTo>
                      <a:pt x="68794" y="21792"/>
                    </a:lnTo>
                    <a:cubicBezTo>
                      <a:pt x="80758" y="21792"/>
                      <a:pt x="89731" y="22219"/>
                      <a:pt x="97850" y="25637"/>
                    </a:cubicBezTo>
                    <a:cubicBezTo>
                      <a:pt x="109386" y="30765"/>
                      <a:pt x="114514" y="41020"/>
                      <a:pt x="114514" y="54693"/>
                    </a:cubicBezTo>
                    <a:cubicBezTo>
                      <a:pt x="114514" y="80758"/>
                      <a:pt x="91440" y="86740"/>
                      <a:pt x="71785" y="86740"/>
                    </a:cubicBezTo>
                    <a:lnTo>
                      <a:pt x="56402" y="86740"/>
                    </a:lnTo>
                    <a:lnTo>
                      <a:pt x="56402" y="21792"/>
                    </a:lnTo>
                    <a:close/>
                    <a:moveTo>
                      <a:pt x="111950" y="175189"/>
                    </a:moveTo>
                    <a:cubicBezTo>
                      <a:pt x="102977" y="182026"/>
                      <a:pt x="89304" y="183735"/>
                      <a:pt x="77340" y="183735"/>
                    </a:cubicBezTo>
                    <a:cubicBezTo>
                      <a:pt x="57257" y="183735"/>
                      <a:pt x="56830" y="172198"/>
                      <a:pt x="56830" y="158098"/>
                    </a:cubicBezTo>
                    <a:lnTo>
                      <a:pt x="56830" y="108105"/>
                    </a:lnTo>
                    <a:lnTo>
                      <a:pt x="76912" y="108105"/>
                    </a:lnTo>
                    <a:cubicBezTo>
                      <a:pt x="86313" y="108105"/>
                      <a:pt x="97850" y="108532"/>
                      <a:pt x="108532" y="114941"/>
                    </a:cubicBezTo>
                    <a:cubicBezTo>
                      <a:pt x="114087" y="118360"/>
                      <a:pt x="124769" y="127760"/>
                      <a:pt x="124769" y="146561"/>
                    </a:cubicBezTo>
                    <a:cubicBezTo>
                      <a:pt x="124769" y="160661"/>
                      <a:pt x="118360" y="170062"/>
                      <a:pt x="111950" y="175189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1D1DBA-CD03-479F-8D51-C557D527C942}"/>
                  </a:ext>
                </a:extLst>
              </p:cNvPr>
              <p:cNvSpPr/>
              <p:nvPr/>
            </p:nvSpPr>
            <p:spPr>
              <a:xfrm>
                <a:off x="10371335" y="6285519"/>
                <a:ext cx="114941" cy="138014"/>
              </a:xfrm>
              <a:custGeom>
                <a:avLst/>
                <a:gdLst>
                  <a:gd name="connsiteX0" fmla="*/ 55975 w 114941"/>
                  <a:gd name="connsiteY0" fmla="*/ 24783 h 138014"/>
                  <a:gd name="connsiteX1" fmla="*/ 55975 w 114941"/>
                  <a:gd name="connsiteY1" fmla="*/ 0 h 138014"/>
                  <a:gd name="connsiteX2" fmla="*/ 0 w 114941"/>
                  <a:gd name="connsiteY2" fmla="*/ 29056 h 138014"/>
                  <a:gd name="connsiteX3" fmla="*/ 1282 w 114941"/>
                  <a:gd name="connsiteY3" fmla="*/ 32047 h 138014"/>
                  <a:gd name="connsiteX4" fmla="*/ 19655 w 114941"/>
                  <a:gd name="connsiteY4" fmla="*/ 61103 h 138014"/>
                  <a:gd name="connsiteX5" fmla="*/ 19655 w 114941"/>
                  <a:gd name="connsiteY5" fmla="*/ 103832 h 138014"/>
                  <a:gd name="connsiteX6" fmla="*/ 17519 w 114941"/>
                  <a:gd name="connsiteY6" fmla="*/ 122205 h 138014"/>
                  <a:gd name="connsiteX7" fmla="*/ 2564 w 114941"/>
                  <a:gd name="connsiteY7" fmla="*/ 134169 h 138014"/>
                  <a:gd name="connsiteX8" fmla="*/ 2564 w 114941"/>
                  <a:gd name="connsiteY8" fmla="*/ 138015 h 138014"/>
                  <a:gd name="connsiteX9" fmla="*/ 73067 w 114941"/>
                  <a:gd name="connsiteY9" fmla="*/ 138015 h 138014"/>
                  <a:gd name="connsiteX10" fmla="*/ 73067 w 114941"/>
                  <a:gd name="connsiteY10" fmla="*/ 134169 h 138014"/>
                  <a:gd name="connsiteX11" fmla="*/ 55548 w 114941"/>
                  <a:gd name="connsiteY11" fmla="*/ 103404 h 138014"/>
                  <a:gd name="connsiteX12" fmla="*/ 55548 w 114941"/>
                  <a:gd name="connsiteY12" fmla="*/ 63666 h 138014"/>
                  <a:gd name="connsiteX13" fmla="*/ 61530 w 114941"/>
                  <a:gd name="connsiteY13" fmla="*/ 40165 h 138014"/>
                  <a:gd name="connsiteX14" fmla="*/ 84176 w 114941"/>
                  <a:gd name="connsiteY14" fmla="*/ 28628 h 138014"/>
                  <a:gd name="connsiteX15" fmla="*/ 105541 w 114941"/>
                  <a:gd name="connsiteY15" fmla="*/ 42729 h 138014"/>
                  <a:gd name="connsiteX16" fmla="*/ 108959 w 114941"/>
                  <a:gd name="connsiteY16" fmla="*/ 42729 h 138014"/>
                  <a:gd name="connsiteX17" fmla="*/ 114941 w 114941"/>
                  <a:gd name="connsiteY17" fmla="*/ 3846 h 138014"/>
                  <a:gd name="connsiteX18" fmla="*/ 98277 w 114941"/>
                  <a:gd name="connsiteY18" fmla="*/ 855 h 138014"/>
                  <a:gd name="connsiteX19" fmla="*/ 55975 w 114941"/>
                  <a:gd name="connsiteY19" fmla="*/ 24783 h 13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4941" h="138014">
                    <a:moveTo>
                      <a:pt x="55975" y="24783"/>
                    </a:moveTo>
                    <a:lnTo>
                      <a:pt x="55975" y="0"/>
                    </a:lnTo>
                    <a:lnTo>
                      <a:pt x="0" y="29056"/>
                    </a:lnTo>
                    <a:lnTo>
                      <a:pt x="1282" y="32047"/>
                    </a:lnTo>
                    <a:cubicBezTo>
                      <a:pt x="19655" y="32047"/>
                      <a:pt x="19655" y="46147"/>
                      <a:pt x="19655" y="61103"/>
                    </a:cubicBezTo>
                    <a:lnTo>
                      <a:pt x="19655" y="103832"/>
                    </a:lnTo>
                    <a:cubicBezTo>
                      <a:pt x="19655" y="109386"/>
                      <a:pt x="19228" y="117078"/>
                      <a:pt x="17519" y="122205"/>
                    </a:cubicBezTo>
                    <a:cubicBezTo>
                      <a:pt x="13673" y="130751"/>
                      <a:pt x="7264" y="132887"/>
                      <a:pt x="2564" y="134169"/>
                    </a:cubicBezTo>
                    <a:lnTo>
                      <a:pt x="2564" y="138015"/>
                    </a:lnTo>
                    <a:lnTo>
                      <a:pt x="73067" y="138015"/>
                    </a:lnTo>
                    <a:lnTo>
                      <a:pt x="73067" y="134169"/>
                    </a:lnTo>
                    <a:cubicBezTo>
                      <a:pt x="57257" y="128187"/>
                      <a:pt x="55548" y="124769"/>
                      <a:pt x="55548" y="103404"/>
                    </a:cubicBezTo>
                    <a:lnTo>
                      <a:pt x="55548" y="63666"/>
                    </a:lnTo>
                    <a:cubicBezTo>
                      <a:pt x="55548" y="56830"/>
                      <a:pt x="55548" y="48284"/>
                      <a:pt x="61530" y="40165"/>
                    </a:cubicBezTo>
                    <a:cubicBezTo>
                      <a:pt x="66657" y="32901"/>
                      <a:pt x="74349" y="28628"/>
                      <a:pt x="84176" y="28628"/>
                    </a:cubicBezTo>
                    <a:cubicBezTo>
                      <a:pt x="96995" y="28628"/>
                      <a:pt x="102122" y="36747"/>
                      <a:pt x="105541" y="42729"/>
                    </a:cubicBezTo>
                    <a:lnTo>
                      <a:pt x="108959" y="42729"/>
                    </a:lnTo>
                    <a:lnTo>
                      <a:pt x="114941" y="3846"/>
                    </a:lnTo>
                    <a:cubicBezTo>
                      <a:pt x="111950" y="2564"/>
                      <a:pt x="106395" y="855"/>
                      <a:pt x="98277" y="855"/>
                    </a:cubicBezTo>
                    <a:cubicBezTo>
                      <a:pt x="76485" y="1709"/>
                      <a:pt x="64948" y="14528"/>
                      <a:pt x="55975" y="24783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445B13E-480C-498F-BB7B-AB7437B8BF4D}"/>
                  </a:ext>
                </a:extLst>
              </p:cNvPr>
              <p:cNvSpPr/>
              <p:nvPr/>
            </p:nvSpPr>
            <p:spPr>
              <a:xfrm>
                <a:off x="10491403" y="6288082"/>
                <a:ext cx="165361" cy="141860"/>
              </a:xfrm>
              <a:custGeom>
                <a:avLst/>
                <a:gdLst>
                  <a:gd name="connsiteX0" fmla="*/ 148697 w 165361"/>
                  <a:gd name="connsiteY0" fmla="*/ 87595 h 141860"/>
                  <a:gd name="connsiteX1" fmla="*/ 148697 w 165361"/>
                  <a:gd name="connsiteY1" fmla="*/ 0 h 141860"/>
                  <a:gd name="connsiteX2" fmla="*/ 95286 w 165361"/>
                  <a:gd name="connsiteY2" fmla="*/ 10682 h 141860"/>
                  <a:gd name="connsiteX3" fmla="*/ 95286 w 165361"/>
                  <a:gd name="connsiteY3" fmla="*/ 14528 h 141860"/>
                  <a:gd name="connsiteX4" fmla="*/ 112377 w 165361"/>
                  <a:gd name="connsiteY4" fmla="*/ 35892 h 141860"/>
                  <a:gd name="connsiteX5" fmla="*/ 112377 w 165361"/>
                  <a:gd name="connsiteY5" fmla="*/ 82467 h 141860"/>
                  <a:gd name="connsiteX6" fmla="*/ 105541 w 165361"/>
                  <a:gd name="connsiteY6" fmla="*/ 105113 h 141860"/>
                  <a:gd name="connsiteX7" fmla="*/ 80331 w 165361"/>
                  <a:gd name="connsiteY7" fmla="*/ 115368 h 141860"/>
                  <a:gd name="connsiteX8" fmla="*/ 54693 w 165361"/>
                  <a:gd name="connsiteY8" fmla="*/ 97850 h 141860"/>
                  <a:gd name="connsiteX9" fmla="*/ 52557 w 165361"/>
                  <a:gd name="connsiteY9" fmla="*/ 82040 h 141860"/>
                  <a:gd name="connsiteX10" fmla="*/ 52557 w 165361"/>
                  <a:gd name="connsiteY10" fmla="*/ 0 h 141860"/>
                  <a:gd name="connsiteX11" fmla="*/ 0 w 165361"/>
                  <a:gd name="connsiteY11" fmla="*/ 10682 h 141860"/>
                  <a:gd name="connsiteX12" fmla="*/ 0 w 165361"/>
                  <a:gd name="connsiteY12" fmla="*/ 14528 h 141860"/>
                  <a:gd name="connsiteX13" fmla="*/ 16237 w 165361"/>
                  <a:gd name="connsiteY13" fmla="*/ 39311 h 141860"/>
                  <a:gd name="connsiteX14" fmla="*/ 16237 w 165361"/>
                  <a:gd name="connsiteY14" fmla="*/ 89731 h 141860"/>
                  <a:gd name="connsiteX15" fmla="*/ 25637 w 165361"/>
                  <a:gd name="connsiteY15" fmla="*/ 124342 h 141860"/>
                  <a:gd name="connsiteX16" fmla="*/ 64094 w 165361"/>
                  <a:gd name="connsiteY16" fmla="*/ 141006 h 141860"/>
                  <a:gd name="connsiteX17" fmla="*/ 114514 w 165361"/>
                  <a:gd name="connsiteY17" fmla="*/ 115368 h 141860"/>
                  <a:gd name="connsiteX18" fmla="*/ 133742 w 165361"/>
                  <a:gd name="connsiteY18" fmla="*/ 141861 h 141860"/>
                  <a:gd name="connsiteX19" fmla="*/ 165361 w 165361"/>
                  <a:gd name="connsiteY19" fmla="*/ 117932 h 141860"/>
                  <a:gd name="connsiteX20" fmla="*/ 163652 w 165361"/>
                  <a:gd name="connsiteY20" fmla="*/ 114941 h 141860"/>
                  <a:gd name="connsiteX21" fmla="*/ 148697 w 165361"/>
                  <a:gd name="connsiteY21" fmla="*/ 87595 h 14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5361" h="141860">
                    <a:moveTo>
                      <a:pt x="148697" y="87595"/>
                    </a:moveTo>
                    <a:lnTo>
                      <a:pt x="148697" y="0"/>
                    </a:lnTo>
                    <a:lnTo>
                      <a:pt x="95286" y="10682"/>
                    </a:lnTo>
                    <a:lnTo>
                      <a:pt x="95286" y="14528"/>
                    </a:lnTo>
                    <a:cubicBezTo>
                      <a:pt x="109386" y="16664"/>
                      <a:pt x="112377" y="22219"/>
                      <a:pt x="112377" y="35892"/>
                    </a:cubicBezTo>
                    <a:lnTo>
                      <a:pt x="112377" y="82467"/>
                    </a:lnTo>
                    <a:cubicBezTo>
                      <a:pt x="112377" y="88449"/>
                      <a:pt x="111950" y="97422"/>
                      <a:pt x="105541" y="105113"/>
                    </a:cubicBezTo>
                    <a:cubicBezTo>
                      <a:pt x="100413" y="111096"/>
                      <a:pt x="91440" y="115368"/>
                      <a:pt x="80331" y="115368"/>
                    </a:cubicBezTo>
                    <a:cubicBezTo>
                      <a:pt x="67085" y="115368"/>
                      <a:pt x="58112" y="108532"/>
                      <a:pt x="54693" y="97850"/>
                    </a:cubicBezTo>
                    <a:cubicBezTo>
                      <a:pt x="53411" y="93149"/>
                      <a:pt x="52557" y="88449"/>
                      <a:pt x="52557" y="82040"/>
                    </a:cubicBezTo>
                    <a:lnTo>
                      <a:pt x="52557" y="0"/>
                    </a:lnTo>
                    <a:lnTo>
                      <a:pt x="0" y="10682"/>
                    </a:lnTo>
                    <a:lnTo>
                      <a:pt x="0" y="14528"/>
                    </a:lnTo>
                    <a:cubicBezTo>
                      <a:pt x="14955" y="16664"/>
                      <a:pt x="16237" y="23928"/>
                      <a:pt x="16237" y="39311"/>
                    </a:cubicBezTo>
                    <a:lnTo>
                      <a:pt x="16237" y="89731"/>
                    </a:lnTo>
                    <a:cubicBezTo>
                      <a:pt x="16237" y="100413"/>
                      <a:pt x="16664" y="113232"/>
                      <a:pt x="25637" y="124342"/>
                    </a:cubicBezTo>
                    <a:cubicBezTo>
                      <a:pt x="29483" y="129469"/>
                      <a:pt x="40165" y="141006"/>
                      <a:pt x="64094" y="141006"/>
                    </a:cubicBezTo>
                    <a:cubicBezTo>
                      <a:pt x="87595" y="141006"/>
                      <a:pt x="104686" y="128614"/>
                      <a:pt x="114514" y="115368"/>
                    </a:cubicBezTo>
                    <a:cubicBezTo>
                      <a:pt x="116650" y="123487"/>
                      <a:pt x="120496" y="132033"/>
                      <a:pt x="133742" y="141861"/>
                    </a:cubicBezTo>
                    <a:lnTo>
                      <a:pt x="165361" y="117932"/>
                    </a:lnTo>
                    <a:lnTo>
                      <a:pt x="163652" y="114941"/>
                    </a:lnTo>
                    <a:cubicBezTo>
                      <a:pt x="148697" y="112377"/>
                      <a:pt x="148697" y="101695"/>
                      <a:pt x="148697" y="87595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B38D23C-8DF0-4030-ADA6-E0C444FEE83E}"/>
                  </a:ext>
                </a:extLst>
              </p:cNvPr>
              <p:cNvSpPr/>
              <p:nvPr/>
            </p:nvSpPr>
            <p:spPr>
              <a:xfrm>
                <a:off x="10657619" y="6285519"/>
                <a:ext cx="169207" cy="138442"/>
              </a:xfrm>
              <a:custGeom>
                <a:avLst/>
                <a:gdLst>
                  <a:gd name="connsiteX0" fmla="*/ 151688 w 169207"/>
                  <a:gd name="connsiteY0" fmla="*/ 105541 h 138442"/>
                  <a:gd name="connsiteX1" fmla="*/ 151688 w 169207"/>
                  <a:gd name="connsiteY1" fmla="*/ 55548 h 138442"/>
                  <a:gd name="connsiteX2" fmla="*/ 142715 w 169207"/>
                  <a:gd name="connsiteY2" fmla="*/ 18801 h 138442"/>
                  <a:gd name="connsiteX3" fmla="*/ 104686 w 169207"/>
                  <a:gd name="connsiteY3" fmla="*/ 2136 h 138442"/>
                  <a:gd name="connsiteX4" fmla="*/ 55975 w 169207"/>
                  <a:gd name="connsiteY4" fmla="*/ 24783 h 138442"/>
                  <a:gd name="connsiteX5" fmla="*/ 55975 w 169207"/>
                  <a:gd name="connsiteY5" fmla="*/ 0 h 138442"/>
                  <a:gd name="connsiteX6" fmla="*/ 0 w 169207"/>
                  <a:gd name="connsiteY6" fmla="*/ 29056 h 138442"/>
                  <a:gd name="connsiteX7" fmla="*/ 2136 w 169207"/>
                  <a:gd name="connsiteY7" fmla="*/ 32474 h 138442"/>
                  <a:gd name="connsiteX8" fmla="*/ 20083 w 169207"/>
                  <a:gd name="connsiteY8" fmla="*/ 60675 h 138442"/>
                  <a:gd name="connsiteX9" fmla="*/ 20083 w 169207"/>
                  <a:gd name="connsiteY9" fmla="*/ 104686 h 138442"/>
                  <a:gd name="connsiteX10" fmla="*/ 2564 w 169207"/>
                  <a:gd name="connsiteY10" fmla="*/ 134597 h 138442"/>
                  <a:gd name="connsiteX11" fmla="*/ 2564 w 169207"/>
                  <a:gd name="connsiteY11" fmla="*/ 138442 h 138442"/>
                  <a:gd name="connsiteX12" fmla="*/ 72639 w 169207"/>
                  <a:gd name="connsiteY12" fmla="*/ 138442 h 138442"/>
                  <a:gd name="connsiteX13" fmla="*/ 72212 w 169207"/>
                  <a:gd name="connsiteY13" fmla="*/ 134597 h 138442"/>
                  <a:gd name="connsiteX14" fmla="*/ 55975 w 169207"/>
                  <a:gd name="connsiteY14" fmla="*/ 108105 h 138442"/>
                  <a:gd name="connsiteX15" fmla="*/ 55975 w 169207"/>
                  <a:gd name="connsiteY15" fmla="*/ 58966 h 138442"/>
                  <a:gd name="connsiteX16" fmla="*/ 66230 w 169207"/>
                  <a:gd name="connsiteY16" fmla="*/ 34183 h 138442"/>
                  <a:gd name="connsiteX17" fmla="*/ 86740 w 169207"/>
                  <a:gd name="connsiteY17" fmla="*/ 27774 h 138442"/>
                  <a:gd name="connsiteX18" fmla="*/ 115368 w 169207"/>
                  <a:gd name="connsiteY18" fmla="*/ 58539 h 138442"/>
                  <a:gd name="connsiteX19" fmla="*/ 115368 w 169207"/>
                  <a:gd name="connsiteY19" fmla="*/ 108105 h 138442"/>
                  <a:gd name="connsiteX20" fmla="*/ 99559 w 169207"/>
                  <a:gd name="connsiteY20" fmla="*/ 134597 h 138442"/>
                  <a:gd name="connsiteX21" fmla="*/ 99559 w 169207"/>
                  <a:gd name="connsiteY21" fmla="*/ 138442 h 138442"/>
                  <a:gd name="connsiteX22" fmla="*/ 169207 w 169207"/>
                  <a:gd name="connsiteY22" fmla="*/ 138442 h 138442"/>
                  <a:gd name="connsiteX23" fmla="*/ 169207 w 169207"/>
                  <a:gd name="connsiteY23" fmla="*/ 134597 h 138442"/>
                  <a:gd name="connsiteX24" fmla="*/ 151688 w 169207"/>
                  <a:gd name="connsiteY24" fmla="*/ 105541 h 13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9207" h="138442">
                    <a:moveTo>
                      <a:pt x="151688" y="105541"/>
                    </a:moveTo>
                    <a:lnTo>
                      <a:pt x="151688" y="55548"/>
                    </a:lnTo>
                    <a:cubicBezTo>
                      <a:pt x="151688" y="42729"/>
                      <a:pt x="151261" y="29910"/>
                      <a:pt x="142715" y="18801"/>
                    </a:cubicBezTo>
                    <a:cubicBezTo>
                      <a:pt x="136306" y="10255"/>
                      <a:pt x="123487" y="2136"/>
                      <a:pt x="104686" y="2136"/>
                    </a:cubicBezTo>
                    <a:cubicBezTo>
                      <a:pt x="79903" y="2136"/>
                      <a:pt x="65375" y="15810"/>
                      <a:pt x="55975" y="24783"/>
                    </a:cubicBezTo>
                    <a:lnTo>
                      <a:pt x="55975" y="0"/>
                    </a:lnTo>
                    <a:lnTo>
                      <a:pt x="0" y="29056"/>
                    </a:lnTo>
                    <a:lnTo>
                      <a:pt x="2136" y="32474"/>
                    </a:lnTo>
                    <a:cubicBezTo>
                      <a:pt x="19655" y="32901"/>
                      <a:pt x="20083" y="42302"/>
                      <a:pt x="20083" y="60675"/>
                    </a:cubicBezTo>
                    <a:lnTo>
                      <a:pt x="20083" y="104686"/>
                    </a:lnTo>
                    <a:cubicBezTo>
                      <a:pt x="20083" y="119214"/>
                      <a:pt x="19655" y="132033"/>
                      <a:pt x="2564" y="134597"/>
                    </a:cubicBezTo>
                    <a:lnTo>
                      <a:pt x="2564" y="138442"/>
                    </a:lnTo>
                    <a:lnTo>
                      <a:pt x="72639" y="138442"/>
                    </a:lnTo>
                    <a:lnTo>
                      <a:pt x="72212" y="134597"/>
                    </a:lnTo>
                    <a:cubicBezTo>
                      <a:pt x="56402" y="130324"/>
                      <a:pt x="55975" y="123914"/>
                      <a:pt x="55975" y="108105"/>
                    </a:cubicBezTo>
                    <a:lnTo>
                      <a:pt x="55975" y="58966"/>
                    </a:lnTo>
                    <a:cubicBezTo>
                      <a:pt x="55975" y="52129"/>
                      <a:pt x="56402" y="42302"/>
                      <a:pt x="66230" y="34183"/>
                    </a:cubicBezTo>
                    <a:cubicBezTo>
                      <a:pt x="70930" y="30765"/>
                      <a:pt x="77340" y="27774"/>
                      <a:pt x="86740" y="27774"/>
                    </a:cubicBezTo>
                    <a:cubicBezTo>
                      <a:pt x="114941" y="27774"/>
                      <a:pt x="115368" y="51702"/>
                      <a:pt x="115368" y="58539"/>
                    </a:cubicBezTo>
                    <a:lnTo>
                      <a:pt x="115368" y="108105"/>
                    </a:lnTo>
                    <a:cubicBezTo>
                      <a:pt x="115368" y="123060"/>
                      <a:pt x="114941" y="130751"/>
                      <a:pt x="99559" y="134597"/>
                    </a:cubicBezTo>
                    <a:lnTo>
                      <a:pt x="99559" y="138442"/>
                    </a:lnTo>
                    <a:lnTo>
                      <a:pt x="169207" y="138442"/>
                    </a:lnTo>
                    <a:lnTo>
                      <a:pt x="169207" y="134597"/>
                    </a:lnTo>
                    <a:cubicBezTo>
                      <a:pt x="151688" y="131606"/>
                      <a:pt x="151688" y="123487"/>
                      <a:pt x="151688" y="105541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EB7A37B-A5E7-499A-BCA0-BFDDD2E1C626}"/>
                  </a:ext>
                </a:extLst>
              </p:cNvPr>
              <p:cNvSpPr/>
              <p:nvPr/>
            </p:nvSpPr>
            <p:spPr>
              <a:xfrm>
                <a:off x="10834090" y="6288082"/>
                <a:ext cx="95292" cy="142287"/>
              </a:xfrm>
              <a:custGeom>
                <a:avLst/>
                <a:gdLst>
                  <a:gd name="connsiteX0" fmla="*/ 68794 w 95292"/>
                  <a:gd name="connsiteY0" fmla="*/ 60248 h 142287"/>
                  <a:gd name="connsiteX1" fmla="*/ 57684 w 95292"/>
                  <a:gd name="connsiteY1" fmla="*/ 55121 h 142287"/>
                  <a:gd name="connsiteX2" fmla="*/ 37602 w 95292"/>
                  <a:gd name="connsiteY2" fmla="*/ 34183 h 142287"/>
                  <a:gd name="connsiteX3" fmla="*/ 59393 w 95292"/>
                  <a:gd name="connsiteY3" fmla="*/ 17092 h 142287"/>
                  <a:gd name="connsiteX4" fmla="*/ 86313 w 95292"/>
                  <a:gd name="connsiteY4" fmla="*/ 38883 h 142287"/>
                  <a:gd name="connsiteX5" fmla="*/ 90158 w 95292"/>
                  <a:gd name="connsiteY5" fmla="*/ 38883 h 142287"/>
                  <a:gd name="connsiteX6" fmla="*/ 90158 w 95292"/>
                  <a:gd name="connsiteY6" fmla="*/ 6837 h 142287"/>
                  <a:gd name="connsiteX7" fmla="*/ 52984 w 95292"/>
                  <a:gd name="connsiteY7" fmla="*/ 0 h 142287"/>
                  <a:gd name="connsiteX8" fmla="*/ 1709 w 95292"/>
                  <a:gd name="connsiteY8" fmla="*/ 40593 h 142287"/>
                  <a:gd name="connsiteX9" fmla="*/ 24356 w 95292"/>
                  <a:gd name="connsiteY9" fmla="*/ 73494 h 142287"/>
                  <a:gd name="connsiteX10" fmla="*/ 36320 w 95292"/>
                  <a:gd name="connsiteY10" fmla="*/ 79476 h 142287"/>
                  <a:gd name="connsiteX11" fmla="*/ 59393 w 95292"/>
                  <a:gd name="connsiteY11" fmla="*/ 104259 h 142287"/>
                  <a:gd name="connsiteX12" fmla="*/ 33756 w 95292"/>
                  <a:gd name="connsiteY12" fmla="*/ 124342 h 142287"/>
                  <a:gd name="connsiteX13" fmla="*/ 4273 w 95292"/>
                  <a:gd name="connsiteY13" fmla="*/ 100841 h 142287"/>
                  <a:gd name="connsiteX14" fmla="*/ 0 w 95292"/>
                  <a:gd name="connsiteY14" fmla="*/ 100841 h 142287"/>
                  <a:gd name="connsiteX15" fmla="*/ 0 w 95292"/>
                  <a:gd name="connsiteY15" fmla="*/ 135451 h 142287"/>
                  <a:gd name="connsiteX16" fmla="*/ 39311 w 95292"/>
                  <a:gd name="connsiteY16" fmla="*/ 142288 h 142287"/>
                  <a:gd name="connsiteX17" fmla="*/ 81185 w 95292"/>
                  <a:gd name="connsiteY17" fmla="*/ 129469 h 142287"/>
                  <a:gd name="connsiteX18" fmla="*/ 95286 w 95292"/>
                  <a:gd name="connsiteY18" fmla="*/ 98277 h 142287"/>
                  <a:gd name="connsiteX19" fmla="*/ 68794 w 95292"/>
                  <a:gd name="connsiteY19" fmla="*/ 60248 h 14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292" h="142287">
                    <a:moveTo>
                      <a:pt x="68794" y="60248"/>
                    </a:moveTo>
                    <a:lnTo>
                      <a:pt x="57684" y="55121"/>
                    </a:lnTo>
                    <a:cubicBezTo>
                      <a:pt x="48284" y="50848"/>
                      <a:pt x="37602" y="45720"/>
                      <a:pt x="37602" y="34183"/>
                    </a:cubicBezTo>
                    <a:cubicBezTo>
                      <a:pt x="37602" y="24783"/>
                      <a:pt x="46575" y="17092"/>
                      <a:pt x="59393" y="17092"/>
                    </a:cubicBezTo>
                    <a:cubicBezTo>
                      <a:pt x="80331" y="17092"/>
                      <a:pt x="84176" y="31620"/>
                      <a:pt x="86313" y="38883"/>
                    </a:cubicBezTo>
                    <a:lnTo>
                      <a:pt x="90158" y="38883"/>
                    </a:lnTo>
                    <a:lnTo>
                      <a:pt x="90158" y="6837"/>
                    </a:lnTo>
                    <a:cubicBezTo>
                      <a:pt x="83749" y="4700"/>
                      <a:pt x="70930" y="0"/>
                      <a:pt x="52984" y="0"/>
                    </a:cubicBezTo>
                    <a:cubicBezTo>
                      <a:pt x="19655" y="0"/>
                      <a:pt x="1709" y="18374"/>
                      <a:pt x="1709" y="40593"/>
                    </a:cubicBezTo>
                    <a:cubicBezTo>
                      <a:pt x="1709" y="60675"/>
                      <a:pt x="16664" y="68794"/>
                      <a:pt x="24356" y="73494"/>
                    </a:cubicBezTo>
                    <a:lnTo>
                      <a:pt x="36320" y="79476"/>
                    </a:lnTo>
                    <a:cubicBezTo>
                      <a:pt x="46575" y="84604"/>
                      <a:pt x="59393" y="91440"/>
                      <a:pt x="59393" y="104259"/>
                    </a:cubicBezTo>
                    <a:cubicBezTo>
                      <a:pt x="59393" y="118787"/>
                      <a:pt x="46147" y="124342"/>
                      <a:pt x="33756" y="124342"/>
                    </a:cubicBezTo>
                    <a:cubicBezTo>
                      <a:pt x="11964" y="124342"/>
                      <a:pt x="6837" y="109386"/>
                      <a:pt x="4273" y="100841"/>
                    </a:cubicBezTo>
                    <a:lnTo>
                      <a:pt x="0" y="100841"/>
                    </a:lnTo>
                    <a:lnTo>
                      <a:pt x="0" y="135451"/>
                    </a:lnTo>
                    <a:cubicBezTo>
                      <a:pt x="11110" y="138869"/>
                      <a:pt x="20937" y="142288"/>
                      <a:pt x="39311" y="142288"/>
                    </a:cubicBezTo>
                    <a:cubicBezTo>
                      <a:pt x="61957" y="142288"/>
                      <a:pt x="74776" y="134597"/>
                      <a:pt x="81185" y="129469"/>
                    </a:cubicBezTo>
                    <a:cubicBezTo>
                      <a:pt x="90158" y="121778"/>
                      <a:pt x="95286" y="109814"/>
                      <a:pt x="95286" y="98277"/>
                    </a:cubicBezTo>
                    <a:cubicBezTo>
                      <a:pt x="95713" y="73067"/>
                      <a:pt x="75630" y="63666"/>
                      <a:pt x="68794" y="60248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E60C1F6-9CBC-436E-9101-0A238748C0DE}"/>
                  </a:ext>
                </a:extLst>
              </p:cNvPr>
              <p:cNvSpPr/>
              <p:nvPr/>
            </p:nvSpPr>
            <p:spPr>
              <a:xfrm>
                <a:off x="10931513" y="6292783"/>
                <a:ext cx="242273" cy="133741"/>
              </a:xfrm>
              <a:custGeom>
                <a:avLst/>
                <a:gdLst>
                  <a:gd name="connsiteX0" fmla="*/ 242274 w 242273"/>
                  <a:gd name="connsiteY0" fmla="*/ 0 h 133741"/>
                  <a:gd name="connsiteX1" fmla="*/ 190572 w 242273"/>
                  <a:gd name="connsiteY1" fmla="*/ 0 h 133741"/>
                  <a:gd name="connsiteX2" fmla="*/ 190572 w 242273"/>
                  <a:gd name="connsiteY2" fmla="*/ 3846 h 133741"/>
                  <a:gd name="connsiteX3" fmla="*/ 202536 w 242273"/>
                  <a:gd name="connsiteY3" fmla="*/ 15810 h 133741"/>
                  <a:gd name="connsiteX4" fmla="*/ 199545 w 242273"/>
                  <a:gd name="connsiteY4" fmla="*/ 26065 h 133741"/>
                  <a:gd name="connsiteX5" fmla="*/ 171344 w 242273"/>
                  <a:gd name="connsiteY5" fmla="*/ 89731 h 133741"/>
                  <a:gd name="connsiteX6" fmla="*/ 145279 w 242273"/>
                  <a:gd name="connsiteY6" fmla="*/ 26492 h 133741"/>
                  <a:gd name="connsiteX7" fmla="*/ 143142 w 242273"/>
                  <a:gd name="connsiteY7" fmla="*/ 17092 h 133741"/>
                  <a:gd name="connsiteX8" fmla="*/ 154679 w 242273"/>
                  <a:gd name="connsiteY8" fmla="*/ 4273 h 133741"/>
                  <a:gd name="connsiteX9" fmla="*/ 154679 w 242273"/>
                  <a:gd name="connsiteY9" fmla="*/ 427 h 133741"/>
                  <a:gd name="connsiteX10" fmla="*/ 88022 w 242273"/>
                  <a:gd name="connsiteY10" fmla="*/ 427 h 133741"/>
                  <a:gd name="connsiteX11" fmla="*/ 88022 w 242273"/>
                  <a:gd name="connsiteY11" fmla="*/ 4273 h 133741"/>
                  <a:gd name="connsiteX12" fmla="*/ 103832 w 242273"/>
                  <a:gd name="connsiteY12" fmla="*/ 17092 h 133741"/>
                  <a:gd name="connsiteX13" fmla="*/ 110668 w 242273"/>
                  <a:gd name="connsiteY13" fmla="*/ 31192 h 133741"/>
                  <a:gd name="connsiteX14" fmla="*/ 84176 w 242273"/>
                  <a:gd name="connsiteY14" fmla="*/ 89731 h 133741"/>
                  <a:gd name="connsiteX15" fmla="*/ 58539 w 242273"/>
                  <a:gd name="connsiteY15" fmla="*/ 26919 h 133741"/>
                  <a:gd name="connsiteX16" fmla="*/ 55975 w 242273"/>
                  <a:gd name="connsiteY16" fmla="*/ 16664 h 133741"/>
                  <a:gd name="connsiteX17" fmla="*/ 67939 w 242273"/>
                  <a:gd name="connsiteY17" fmla="*/ 3846 h 133741"/>
                  <a:gd name="connsiteX18" fmla="*/ 67939 w 242273"/>
                  <a:gd name="connsiteY18" fmla="*/ 0 h 133741"/>
                  <a:gd name="connsiteX19" fmla="*/ 0 w 242273"/>
                  <a:gd name="connsiteY19" fmla="*/ 0 h 133741"/>
                  <a:gd name="connsiteX20" fmla="*/ 0 w 242273"/>
                  <a:gd name="connsiteY20" fmla="*/ 3846 h 133741"/>
                  <a:gd name="connsiteX21" fmla="*/ 18801 w 242273"/>
                  <a:gd name="connsiteY21" fmla="*/ 24783 h 133741"/>
                  <a:gd name="connsiteX22" fmla="*/ 66230 w 242273"/>
                  <a:gd name="connsiteY22" fmla="*/ 133742 h 133741"/>
                  <a:gd name="connsiteX23" fmla="*/ 83322 w 242273"/>
                  <a:gd name="connsiteY23" fmla="*/ 133742 h 133741"/>
                  <a:gd name="connsiteX24" fmla="*/ 120069 w 242273"/>
                  <a:gd name="connsiteY24" fmla="*/ 55121 h 133741"/>
                  <a:gd name="connsiteX25" fmla="*/ 154679 w 242273"/>
                  <a:gd name="connsiteY25" fmla="*/ 133742 h 133741"/>
                  <a:gd name="connsiteX26" fmla="*/ 171771 w 242273"/>
                  <a:gd name="connsiteY26" fmla="*/ 133742 h 133741"/>
                  <a:gd name="connsiteX27" fmla="*/ 223046 w 242273"/>
                  <a:gd name="connsiteY27" fmla="*/ 24783 h 133741"/>
                  <a:gd name="connsiteX28" fmla="*/ 242274 w 242273"/>
                  <a:gd name="connsiteY28" fmla="*/ 3846 h 133741"/>
                  <a:gd name="connsiteX29" fmla="*/ 242274 w 242273"/>
                  <a:gd name="connsiteY29" fmla="*/ 0 h 13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42273" h="133741">
                    <a:moveTo>
                      <a:pt x="242274" y="0"/>
                    </a:moveTo>
                    <a:lnTo>
                      <a:pt x="190572" y="0"/>
                    </a:lnTo>
                    <a:lnTo>
                      <a:pt x="190572" y="3846"/>
                    </a:lnTo>
                    <a:cubicBezTo>
                      <a:pt x="193563" y="4273"/>
                      <a:pt x="202536" y="5982"/>
                      <a:pt x="202536" y="15810"/>
                    </a:cubicBezTo>
                    <a:cubicBezTo>
                      <a:pt x="202536" y="18801"/>
                      <a:pt x="201254" y="22646"/>
                      <a:pt x="199545" y="26065"/>
                    </a:cubicBezTo>
                    <a:lnTo>
                      <a:pt x="171344" y="89731"/>
                    </a:lnTo>
                    <a:lnTo>
                      <a:pt x="145279" y="26492"/>
                    </a:lnTo>
                    <a:cubicBezTo>
                      <a:pt x="144424" y="23501"/>
                      <a:pt x="143142" y="19655"/>
                      <a:pt x="143142" y="17092"/>
                    </a:cubicBezTo>
                    <a:cubicBezTo>
                      <a:pt x="143142" y="6837"/>
                      <a:pt x="150834" y="5128"/>
                      <a:pt x="154679" y="4273"/>
                    </a:cubicBezTo>
                    <a:lnTo>
                      <a:pt x="154679" y="427"/>
                    </a:lnTo>
                    <a:lnTo>
                      <a:pt x="88022" y="427"/>
                    </a:lnTo>
                    <a:lnTo>
                      <a:pt x="88022" y="4273"/>
                    </a:lnTo>
                    <a:cubicBezTo>
                      <a:pt x="95713" y="5555"/>
                      <a:pt x="99131" y="7691"/>
                      <a:pt x="103832" y="17092"/>
                    </a:cubicBezTo>
                    <a:lnTo>
                      <a:pt x="110668" y="31192"/>
                    </a:lnTo>
                    <a:lnTo>
                      <a:pt x="84176" y="89731"/>
                    </a:lnTo>
                    <a:lnTo>
                      <a:pt x="58539" y="26919"/>
                    </a:lnTo>
                    <a:cubicBezTo>
                      <a:pt x="57257" y="23928"/>
                      <a:pt x="55975" y="20083"/>
                      <a:pt x="55975" y="16664"/>
                    </a:cubicBezTo>
                    <a:cubicBezTo>
                      <a:pt x="55975" y="8973"/>
                      <a:pt x="60248" y="5128"/>
                      <a:pt x="67939" y="3846"/>
                    </a:cubicBezTo>
                    <a:lnTo>
                      <a:pt x="67939" y="0"/>
                    </a:lnTo>
                    <a:lnTo>
                      <a:pt x="0" y="0"/>
                    </a:lnTo>
                    <a:lnTo>
                      <a:pt x="0" y="3846"/>
                    </a:lnTo>
                    <a:cubicBezTo>
                      <a:pt x="11110" y="7691"/>
                      <a:pt x="12391" y="9828"/>
                      <a:pt x="18801" y="24783"/>
                    </a:cubicBezTo>
                    <a:lnTo>
                      <a:pt x="66230" y="133742"/>
                    </a:lnTo>
                    <a:lnTo>
                      <a:pt x="83322" y="133742"/>
                    </a:lnTo>
                    <a:lnTo>
                      <a:pt x="120069" y="55121"/>
                    </a:lnTo>
                    <a:lnTo>
                      <a:pt x="154679" y="133742"/>
                    </a:lnTo>
                    <a:lnTo>
                      <a:pt x="171771" y="133742"/>
                    </a:lnTo>
                    <a:lnTo>
                      <a:pt x="223046" y="24783"/>
                    </a:lnTo>
                    <a:cubicBezTo>
                      <a:pt x="229028" y="11964"/>
                      <a:pt x="230737" y="7691"/>
                      <a:pt x="242274" y="3846"/>
                    </a:cubicBezTo>
                    <a:lnTo>
                      <a:pt x="242274" y="0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A6620A8-F430-47BE-B9DF-3D088416BCE6}"/>
                  </a:ext>
                </a:extLst>
              </p:cNvPr>
              <p:cNvSpPr/>
              <p:nvPr/>
            </p:nvSpPr>
            <p:spPr>
              <a:xfrm>
                <a:off x="10527296" y="6215870"/>
                <a:ext cx="97849" cy="54265"/>
              </a:xfrm>
              <a:custGeom>
                <a:avLst/>
                <a:gdLst>
                  <a:gd name="connsiteX0" fmla="*/ 7264 w 97849"/>
                  <a:gd name="connsiteY0" fmla="*/ 10255 h 54265"/>
                  <a:gd name="connsiteX1" fmla="*/ 26492 w 97849"/>
                  <a:gd name="connsiteY1" fmla="*/ 54266 h 54265"/>
                  <a:gd name="connsiteX2" fmla="*/ 33329 w 97849"/>
                  <a:gd name="connsiteY2" fmla="*/ 54266 h 54265"/>
                  <a:gd name="connsiteX3" fmla="*/ 48284 w 97849"/>
                  <a:gd name="connsiteY3" fmla="*/ 22219 h 54265"/>
                  <a:gd name="connsiteX4" fmla="*/ 62384 w 97849"/>
                  <a:gd name="connsiteY4" fmla="*/ 54266 h 54265"/>
                  <a:gd name="connsiteX5" fmla="*/ 69221 w 97849"/>
                  <a:gd name="connsiteY5" fmla="*/ 54266 h 54265"/>
                  <a:gd name="connsiteX6" fmla="*/ 90158 w 97849"/>
                  <a:gd name="connsiteY6" fmla="*/ 10255 h 54265"/>
                  <a:gd name="connsiteX7" fmla="*/ 97850 w 97849"/>
                  <a:gd name="connsiteY7" fmla="*/ 1709 h 54265"/>
                  <a:gd name="connsiteX8" fmla="*/ 97850 w 97849"/>
                  <a:gd name="connsiteY8" fmla="*/ 0 h 54265"/>
                  <a:gd name="connsiteX9" fmla="*/ 76912 w 97849"/>
                  <a:gd name="connsiteY9" fmla="*/ 0 h 54265"/>
                  <a:gd name="connsiteX10" fmla="*/ 76912 w 97849"/>
                  <a:gd name="connsiteY10" fmla="*/ 1709 h 54265"/>
                  <a:gd name="connsiteX11" fmla="*/ 82040 w 97849"/>
                  <a:gd name="connsiteY11" fmla="*/ 6837 h 54265"/>
                  <a:gd name="connsiteX12" fmla="*/ 80758 w 97849"/>
                  <a:gd name="connsiteY12" fmla="*/ 11110 h 54265"/>
                  <a:gd name="connsiteX13" fmla="*/ 69221 w 97849"/>
                  <a:gd name="connsiteY13" fmla="*/ 36747 h 54265"/>
                  <a:gd name="connsiteX14" fmla="*/ 58539 w 97849"/>
                  <a:gd name="connsiteY14" fmla="*/ 11110 h 54265"/>
                  <a:gd name="connsiteX15" fmla="*/ 57684 w 97849"/>
                  <a:gd name="connsiteY15" fmla="*/ 7264 h 54265"/>
                  <a:gd name="connsiteX16" fmla="*/ 62384 w 97849"/>
                  <a:gd name="connsiteY16" fmla="*/ 2136 h 54265"/>
                  <a:gd name="connsiteX17" fmla="*/ 62384 w 97849"/>
                  <a:gd name="connsiteY17" fmla="*/ 427 h 54265"/>
                  <a:gd name="connsiteX18" fmla="*/ 35465 w 97849"/>
                  <a:gd name="connsiteY18" fmla="*/ 427 h 54265"/>
                  <a:gd name="connsiteX19" fmla="*/ 35465 w 97849"/>
                  <a:gd name="connsiteY19" fmla="*/ 2136 h 54265"/>
                  <a:gd name="connsiteX20" fmla="*/ 41874 w 97849"/>
                  <a:gd name="connsiteY20" fmla="*/ 7264 h 54265"/>
                  <a:gd name="connsiteX21" fmla="*/ 44438 w 97849"/>
                  <a:gd name="connsiteY21" fmla="*/ 12819 h 54265"/>
                  <a:gd name="connsiteX22" fmla="*/ 33756 w 97849"/>
                  <a:gd name="connsiteY22" fmla="*/ 36747 h 54265"/>
                  <a:gd name="connsiteX23" fmla="*/ 23501 w 97849"/>
                  <a:gd name="connsiteY23" fmla="*/ 11110 h 54265"/>
                  <a:gd name="connsiteX24" fmla="*/ 22646 w 97849"/>
                  <a:gd name="connsiteY24" fmla="*/ 6837 h 54265"/>
                  <a:gd name="connsiteX25" fmla="*/ 27347 w 97849"/>
                  <a:gd name="connsiteY25" fmla="*/ 1709 h 54265"/>
                  <a:gd name="connsiteX26" fmla="*/ 27347 w 97849"/>
                  <a:gd name="connsiteY26" fmla="*/ 0 h 54265"/>
                  <a:gd name="connsiteX27" fmla="*/ 0 w 97849"/>
                  <a:gd name="connsiteY27" fmla="*/ 0 h 54265"/>
                  <a:gd name="connsiteX28" fmla="*/ 0 w 97849"/>
                  <a:gd name="connsiteY28" fmla="*/ 1709 h 54265"/>
                  <a:gd name="connsiteX29" fmla="*/ 7264 w 97849"/>
                  <a:gd name="connsiteY29" fmla="*/ 10255 h 5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7849" h="54265">
                    <a:moveTo>
                      <a:pt x="7264" y="10255"/>
                    </a:moveTo>
                    <a:lnTo>
                      <a:pt x="26492" y="54266"/>
                    </a:lnTo>
                    <a:lnTo>
                      <a:pt x="33329" y="54266"/>
                    </a:lnTo>
                    <a:lnTo>
                      <a:pt x="48284" y="22219"/>
                    </a:lnTo>
                    <a:lnTo>
                      <a:pt x="62384" y="54266"/>
                    </a:lnTo>
                    <a:lnTo>
                      <a:pt x="69221" y="54266"/>
                    </a:lnTo>
                    <a:lnTo>
                      <a:pt x="90158" y="10255"/>
                    </a:lnTo>
                    <a:cubicBezTo>
                      <a:pt x="92722" y="5127"/>
                      <a:pt x="93149" y="3418"/>
                      <a:pt x="97850" y="1709"/>
                    </a:cubicBezTo>
                    <a:lnTo>
                      <a:pt x="97850" y="0"/>
                    </a:lnTo>
                    <a:lnTo>
                      <a:pt x="76912" y="0"/>
                    </a:lnTo>
                    <a:lnTo>
                      <a:pt x="76912" y="1709"/>
                    </a:lnTo>
                    <a:cubicBezTo>
                      <a:pt x="78194" y="2136"/>
                      <a:pt x="82040" y="2564"/>
                      <a:pt x="82040" y="6837"/>
                    </a:cubicBezTo>
                    <a:cubicBezTo>
                      <a:pt x="82040" y="8119"/>
                      <a:pt x="81613" y="9400"/>
                      <a:pt x="80758" y="11110"/>
                    </a:cubicBezTo>
                    <a:lnTo>
                      <a:pt x="69221" y="36747"/>
                    </a:lnTo>
                    <a:lnTo>
                      <a:pt x="58539" y="11110"/>
                    </a:lnTo>
                    <a:cubicBezTo>
                      <a:pt x="58112" y="9828"/>
                      <a:pt x="57684" y="8546"/>
                      <a:pt x="57684" y="7264"/>
                    </a:cubicBezTo>
                    <a:cubicBezTo>
                      <a:pt x="57684" y="2991"/>
                      <a:pt x="60675" y="2564"/>
                      <a:pt x="62384" y="2136"/>
                    </a:cubicBezTo>
                    <a:lnTo>
                      <a:pt x="62384" y="427"/>
                    </a:lnTo>
                    <a:lnTo>
                      <a:pt x="35465" y="427"/>
                    </a:lnTo>
                    <a:lnTo>
                      <a:pt x="35465" y="2136"/>
                    </a:lnTo>
                    <a:cubicBezTo>
                      <a:pt x="38456" y="2564"/>
                      <a:pt x="39738" y="3418"/>
                      <a:pt x="41874" y="7264"/>
                    </a:cubicBezTo>
                    <a:lnTo>
                      <a:pt x="44438" y="12819"/>
                    </a:lnTo>
                    <a:lnTo>
                      <a:pt x="33756" y="36747"/>
                    </a:lnTo>
                    <a:lnTo>
                      <a:pt x="23501" y="11110"/>
                    </a:lnTo>
                    <a:cubicBezTo>
                      <a:pt x="23074" y="9828"/>
                      <a:pt x="22646" y="8546"/>
                      <a:pt x="22646" y="6837"/>
                    </a:cubicBezTo>
                    <a:cubicBezTo>
                      <a:pt x="22646" y="3846"/>
                      <a:pt x="24356" y="2136"/>
                      <a:pt x="27347" y="1709"/>
                    </a:cubicBezTo>
                    <a:lnTo>
                      <a:pt x="27347" y="0"/>
                    </a:lnTo>
                    <a:lnTo>
                      <a:pt x="0" y="0"/>
                    </a:lnTo>
                    <a:lnTo>
                      <a:pt x="0" y="1709"/>
                    </a:lnTo>
                    <a:cubicBezTo>
                      <a:pt x="3846" y="3418"/>
                      <a:pt x="4700" y="4273"/>
                      <a:pt x="7264" y="10255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4061923-989E-41F7-9795-D4EA064EF8A3}"/>
                  </a:ext>
                </a:extLst>
              </p:cNvPr>
              <p:cNvSpPr/>
              <p:nvPr/>
            </p:nvSpPr>
            <p:spPr>
              <a:xfrm>
                <a:off x="11172077" y="6285519"/>
                <a:ext cx="73493" cy="138442"/>
              </a:xfrm>
              <a:custGeom>
                <a:avLst/>
                <a:gdLst>
                  <a:gd name="connsiteX0" fmla="*/ 55548 w 73493"/>
                  <a:gd name="connsiteY0" fmla="*/ 107677 h 138442"/>
                  <a:gd name="connsiteX1" fmla="*/ 55548 w 73493"/>
                  <a:gd name="connsiteY1" fmla="*/ 0 h 138442"/>
                  <a:gd name="connsiteX2" fmla="*/ 0 w 73493"/>
                  <a:gd name="connsiteY2" fmla="*/ 27347 h 138442"/>
                  <a:gd name="connsiteX3" fmla="*/ 1709 w 73493"/>
                  <a:gd name="connsiteY3" fmla="*/ 30338 h 138442"/>
                  <a:gd name="connsiteX4" fmla="*/ 19655 w 73493"/>
                  <a:gd name="connsiteY4" fmla="*/ 52129 h 138442"/>
                  <a:gd name="connsiteX5" fmla="*/ 19655 w 73493"/>
                  <a:gd name="connsiteY5" fmla="*/ 105968 h 138442"/>
                  <a:gd name="connsiteX6" fmla="*/ 2136 w 73493"/>
                  <a:gd name="connsiteY6" fmla="*/ 134597 h 138442"/>
                  <a:gd name="connsiteX7" fmla="*/ 2136 w 73493"/>
                  <a:gd name="connsiteY7" fmla="*/ 138442 h 138442"/>
                  <a:gd name="connsiteX8" fmla="*/ 73494 w 73493"/>
                  <a:gd name="connsiteY8" fmla="*/ 138442 h 138442"/>
                  <a:gd name="connsiteX9" fmla="*/ 73494 w 73493"/>
                  <a:gd name="connsiteY9" fmla="*/ 134597 h 138442"/>
                  <a:gd name="connsiteX10" fmla="*/ 55548 w 73493"/>
                  <a:gd name="connsiteY10" fmla="*/ 107677 h 13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493" h="138442">
                    <a:moveTo>
                      <a:pt x="55548" y="107677"/>
                    </a:moveTo>
                    <a:lnTo>
                      <a:pt x="55548" y="0"/>
                    </a:lnTo>
                    <a:lnTo>
                      <a:pt x="0" y="27347"/>
                    </a:lnTo>
                    <a:lnTo>
                      <a:pt x="1709" y="30338"/>
                    </a:lnTo>
                    <a:cubicBezTo>
                      <a:pt x="18801" y="29483"/>
                      <a:pt x="19655" y="37174"/>
                      <a:pt x="19655" y="52129"/>
                    </a:cubicBezTo>
                    <a:lnTo>
                      <a:pt x="19655" y="105968"/>
                    </a:lnTo>
                    <a:cubicBezTo>
                      <a:pt x="19655" y="122632"/>
                      <a:pt x="19655" y="129469"/>
                      <a:pt x="2136" y="134597"/>
                    </a:cubicBezTo>
                    <a:lnTo>
                      <a:pt x="2136" y="138442"/>
                    </a:lnTo>
                    <a:lnTo>
                      <a:pt x="73494" y="138442"/>
                    </a:lnTo>
                    <a:lnTo>
                      <a:pt x="73494" y="134597"/>
                    </a:lnTo>
                    <a:cubicBezTo>
                      <a:pt x="57684" y="130751"/>
                      <a:pt x="55548" y="126905"/>
                      <a:pt x="55548" y="107677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0962E4E-D06B-4B60-8A81-B8C3CDCF464C}"/>
                  </a:ext>
                </a:extLst>
              </p:cNvPr>
              <p:cNvSpPr/>
              <p:nvPr/>
            </p:nvSpPr>
            <p:spPr>
              <a:xfrm>
                <a:off x="11245571" y="6287655"/>
                <a:ext cx="124341" cy="141005"/>
              </a:xfrm>
              <a:custGeom>
                <a:avLst/>
                <a:gdLst>
                  <a:gd name="connsiteX0" fmla="*/ 120069 w 124341"/>
                  <a:gd name="connsiteY0" fmla="*/ 93149 h 141005"/>
                  <a:gd name="connsiteX1" fmla="*/ 77767 w 124341"/>
                  <a:gd name="connsiteY1" fmla="*/ 113232 h 141005"/>
                  <a:gd name="connsiteX2" fmla="*/ 32474 w 124341"/>
                  <a:gd name="connsiteY2" fmla="*/ 63239 h 141005"/>
                  <a:gd name="connsiteX3" fmla="*/ 72212 w 124341"/>
                  <a:gd name="connsiteY3" fmla="*/ 17092 h 141005"/>
                  <a:gd name="connsiteX4" fmla="*/ 109386 w 124341"/>
                  <a:gd name="connsiteY4" fmla="*/ 47857 h 141005"/>
                  <a:gd name="connsiteX5" fmla="*/ 113232 w 124341"/>
                  <a:gd name="connsiteY5" fmla="*/ 47857 h 141005"/>
                  <a:gd name="connsiteX6" fmla="*/ 120069 w 124341"/>
                  <a:gd name="connsiteY6" fmla="*/ 14955 h 141005"/>
                  <a:gd name="connsiteX7" fmla="*/ 72212 w 124341"/>
                  <a:gd name="connsiteY7" fmla="*/ 0 h 141005"/>
                  <a:gd name="connsiteX8" fmla="*/ 0 w 124341"/>
                  <a:gd name="connsiteY8" fmla="*/ 73921 h 141005"/>
                  <a:gd name="connsiteX9" fmla="*/ 63666 w 124341"/>
                  <a:gd name="connsiteY9" fmla="*/ 141006 h 141005"/>
                  <a:gd name="connsiteX10" fmla="*/ 124342 w 124341"/>
                  <a:gd name="connsiteY10" fmla="*/ 94859 h 141005"/>
                  <a:gd name="connsiteX11" fmla="*/ 120069 w 124341"/>
                  <a:gd name="connsiteY11" fmla="*/ 93149 h 141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341" h="141005">
                    <a:moveTo>
                      <a:pt x="120069" y="93149"/>
                    </a:moveTo>
                    <a:cubicBezTo>
                      <a:pt x="111523" y="101695"/>
                      <a:pt x="99986" y="113232"/>
                      <a:pt x="77767" y="113232"/>
                    </a:cubicBezTo>
                    <a:cubicBezTo>
                      <a:pt x="44011" y="113232"/>
                      <a:pt x="32474" y="85031"/>
                      <a:pt x="32474" y="63239"/>
                    </a:cubicBezTo>
                    <a:cubicBezTo>
                      <a:pt x="32474" y="40165"/>
                      <a:pt x="44011" y="17092"/>
                      <a:pt x="72212" y="17092"/>
                    </a:cubicBezTo>
                    <a:cubicBezTo>
                      <a:pt x="98277" y="17092"/>
                      <a:pt x="104686" y="35465"/>
                      <a:pt x="109386" y="47857"/>
                    </a:cubicBezTo>
                    <a:lnTo>
                      <a:pt x="113232" y="47857"/>
                    </a:lnTo>
                    <a:lnTo>
                      <a:pt x="120069" y="14955"/>
                    </a:lnTo>
                    <a:cubicBezTo>
                      <a:pt x="113659" y="10682"/>
                      <a:pt x="98277" y="0"/>
                      <a:pt x="72212" y="0"/>
                    </a:cubicBezTo>
                    <a:cubicBezTo>
                      <a:pt x="28201" y="0"/>
                      <a:pt x="0" y="33329"/>
                      <a:pt x="0" y="73921"/>
                    </a:cubicBezTo>
                    <a:cubicBezTo>
                      <a:pt x="0" y="102977"/>
                      <a:pt x="16664" y="141006"/>
                      <a:pt x="63666" y="141006"/>
                    </a:cubicBezTo>
                    <a:cubicBezTo>
                      <a:pt x="85885" y="141006"/>
                      <a:pt x="107677" y="133315"/>
                      <a:pt x="124342" y="94859"/>
                    </a:cubicBezTo>
                    <a:lnTo>
                      <a:pt x="120069" y="93149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995556-572D-4195-B316-0EE6C10B4AE3}"/>
                  </a:ext>
                </a:extLst>
              </p:cNvPr>
              <p:cNvSpPr/>
              <p:nvPr/>
            </p:nvSpPr>
            <p:spPr>
              <a:xfrm>
                <a:off x="11363503" y="6216298"/>
                <a:ext cx="166643" cy="207235"/>
              </a:xfrm>
              <a:custGeom>
                <a:avLst/>
                <a:gdLst>
                  <a:gd name="connsiteX0" fmla="*/ 147843 w 166643"/>
                  <a:gd name="connsiteY0" fmla="*/ 187581 h 207235"/>
                  <a:gd name="connsiteX1" fmla="*/ 92722 w 166643"/>
                  <a:gd name="connsiteY1" fmla="*/ 129469 h 207235"/>
                  <a:gd name="connsiteX2" fmla="*/ 133315 w 166643"/>
                  <a:gd name="connsiteY2" fmla="*/ 93149 h 207235"/>
                  <a:gd name="connsiteX3" fmla="*/ 152970 w 166643"/>
                  <a:gd name="connsiteY3" fmla="*/ 80331 h 207235"/>
                  <a:gd name="connsiteX4" fmla="*/ 152970 w 166643"/>
                  <a:gd name="connsiteY4" fmla="*/ 76485 h 207235"/>
                  <a:gd name="connsiteX5" fmla="*/ 96568 w 166643"/>
                  <a:gd name="connsiteY5" fmla="*/ 76485 h 207235"/>
                  <a:gd name="connsiteX6" fmla="*/ 96568 w 166643"/>
                  <a:gd name="connsiteY6" fmla="*/ 80331 h 207235"/>
                  <a:gd name="connsiteX7" fmla="*/ 104686 w 166643"/>
                  <a:gd name="connsiteY7" fmla="*/ 87167 h 207235"/>
                  <a:gd name="connsiteX8" fmla="*/ 96568 w 166643"/>
                  <a:gd name="connsiteY8" fmla="*/ 99131 h 207235"/>
                  <a:gd name="connsiteX9" fmla="*/ 55975 w 166643"/>
                  <a:gd name="connsiteY9" fmla="*/ 134597 h 207235"/>
                  <a:gd name="connsiteX10" fmla="*/ 55975 w 166643"/>
                  <a:gd name="connsiteY10" fmla="*/ 0 h 207235"/>
                  <a:gd name="connsiteX11" fmla="*/ 0 w 166643"/>
                  <a:gd name="connsiteY11" fmla="*/ 28628 h 207235"/>
                  <a:gd name="connsiteX12" fmla="*/ 1709 w 166643"/>
                  <a:gd name="connsiteY12" fmla="*/ 32047 h 207235"/>
                  <a:gd name="connsiteX13" fmla="*/ 7264 w 166643"/>
                  <a:gd name="connsiteY13" fmla="*/ 31192 h 207235"/>
                  <a:gd name="connsiteX14" fmla="*/ 20083 w 166643"/>
                  <a:gd name="connsiteY14" fmla="*/ 53839 h 207235"/>
                  <a:gd name="connsiteX15" fmla="*/ 20083 w 166643"/>
                  <a:gd name="connsiteY15" fmla="*/ 180317 h 207235"/>
                  <a:gd name="connsiteX16" fmla="*/ 3418 w 166643"/>
                  <a:gd name="connsiteY16" fmla="*/ 203390 h 207235"/>
                  <a:gd name="connsiteX17" fmla="*/ 3418 w 166643"/>
                  <a:gd name="connsiteY17" fmla="*/ 207236 h 207235"/>
                  <a:gd name="connsiteX18" fmla="*/ 72212 w 166643"/>
                  <a:gd name="connsiteY18" fmla="*/ 207236 h 207235"/>
                  <a:gd name="connsiteX19" fmla="*/ 72212 w 166643"/>
                  <a:gd name="connsiteY19" fmla="*/ 203390 h 207235"/>
                  <a:gd name="connsiteX20" fmla="*/ 55548 w 166643"/>
                  <a:gd name="connsiteY20" fmla="*/ 177753 h 207235"/>
                  <a:gd name="connsiteX21" fmla="*/ 55548 w 166643"/>
                  <a:gd name="connsiteY21" fmla="*/ 139724 h 207235"/>
                  <a:gd name="connsiteX22" fmla="*/ 100413 w 166643"/>
                  <a:gd name="connsiteY22" fmla="*/ 187153 h 207235"/>
                  <a:gd name="connsiteX23" fmla="*/ 145706 w 166643"/>
                  <a:gd name="connsiteY23" fmla="*/ 207236 h 207235"/>
                  <a:gd name="connsiteX24" fmla="*/ 166643 w 166643"/>
                  <a:gd name="connsiteY24" fmla="*/ 207236 h 207235"/>
                  <a:gd name="connsiteX25" fmla="*/ 166643 w 166643"/>
                  <a:gd name="connsiteY25" fmla="*/ 203390 h 207235"/>
                  <a:gd name="connsiteX26" fmla="*/ 147843 w 166643"/>
                  <a:gd name="connsiteY26" fmla="*/ 187581 h 207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643" h="207235">
                    <a:moveTo>
                      <a:pt x="147843" y="187581"/>
                    </a:moveTo>
                    <a:lnTo>
                      <a:pt x="92722" y="129469"/>
                    </a:lnTo>
                    <a:lnTo>
                      <a:pt x="133315" y="93149"/>
                    </a:lnTo>
                    <a:cubicBezTo>
                      <a:pt x="144424" y="83322"/>
                      <a:pt x="144852" y="82894"/>
                      <a:pt x="152970" y="80331"/>
                    </a:cubicBezTo>
                    <a:lnTo>
                      <a:pt x="152970" y="76485"/>
                    </a:lnTo>
                    <a:lnTo>
                      <a:pt x="96568" y="76485"/>
                    </a:lnTo>
                    <a:lnTo>
                      <a:pt x="96568" y="80331"/>
                    </a:lnTo>
                    <a:cubicBezTo>
                      <a:pt x="99131" y="80758"/>
                      <a:pt x="104686" y="82040"/>
                      <a:pt x="104686" y="87167"/>
                    </a:cubicBezTo>
                    <a:cubicBezTo>
                      <a:pt x="104686" y="91013"/>
                      <a:pt x="102122" y="93577"/>
                      <a:pt x="96568" y="99131"/>
                    </a:cubicBezTo>
                    <a:lnTo>
                      <a:pt x="55975" y="134597"/>
                    </a:lnTo>
                    <a:lnTo>
                      <a:pt x="55975" y="0"/>
                    </a:lnTo>
                    <a:lnTo>
                      <a:pt x="0" y="28628"/>
                    </a:lnTo>
                    <a:lnTo>
                      <a:pt x="1709" y="32047"/>
                    </a:lnTo>
                    <a:cubicBezTo>
                      <a:pt x="3846" y="31619"/>
                      <a:pt x="5555" y="31192"/>
                      <a:pt x="7264" y="31192"/>
                    </a:cubicBezTo>
                    <a:cubicBezTo>
                      <a:pt x="19655" y="31192"/>
                      <a:pt x="20083" y="42302"/>
                      <a:pt x="20083" y="53839"/>
                    </a:cubicBezTo>
                    <a:lnTo>
                      <a:pt x="20083" y="180317"/>
                    </a:lnTo>
                    <a:cubicBezTo>
                      <a:pt x="20083" y="192708"/>
                      <a:pt x="18801" y="200827"/>
                      <a:pt x="3418" y="203390"/>
                    </a:cubicBezTo>
                    <a:lnTo>
                      <a:pt x="3418" y="207236"/>
                    </a:lnTo>
                    <a:lnTo>
                      <a:pt x="72212" y="207236"/>
                    </a:lnTo>
                    <a:lnTo>
                      <a:pt x="72212" y="203390"/>
                    </a:lnTo>
                    <a:cubicBezTo>
                      <a:pt x="55975" y="199972"/>
                      <a:pt x="55548" y="190999"/>
                      <a:pt x="55548" y="177753"/>
                    </a:cubicBezTo>
                    <a:lnTo>
                      <a:pt x="55548" y="139724"/>
                    </a:lnTo>
                    <a:lnTo>
                      <a:pt x="100413" y="187153"/>
                    </a:lnTo>
                    <a:cubicBezTo>
                      <a:pt x="114941" y="202108"/>
                      <a:pt x="120496" y="207236"/>
                      <a:pt x="145706" y="207236"/>
                    </a:cubicBezTo>
                    <a:lnTo>
                      <a:pt x="166643" y="207236"/>
                    </a:lnTo>
                    <a:lnTo>
                      <a:pt x="166643" y="203390"/>
                    </a:lnTo>
                    <a:cubicBezTo>
                      <a:pt x="159379" y="200827"/>
                      <a:pt x="153397" y="193990"/>
                      <a:pt x="147843" y="187581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C60EAE0-4639-4D48-85DD-39E19B18CE4F}"/>
                  </a:ext>
                </a:extLst>
              </p:cNvPr>
              <p:cNvSpPr/>
              <p:nvPr/>
            </p:nvSpPr>
            <p:spPr>
              <a:xfrm>
                <a:off x="10911857" y="6186387"/>
                <a:ext cx="88876" cy="84176"/>
              </a:xfrm>
              <a:custGeom>
                <a:avLst/>
                <a:gdLst>
                  <a:gd name="connsiteX0" fmla="*/ 23074 w 88876"/>
                  <a:gd name="connsiteY0" fmla="*/ 81613 h 84176"/>
                  <a:gd name="connsiteX1" fmla="*/ 15810 w 88876"/>
                  <a:gd name="connsiteY1" fmla="*/ 71358 h 84176"/>
                  <a:gd name="connsiteX2" fmla="*/ 15810 w 88876"/>
                  <a:gd name="connsiteY2" fmla="*/ 16237 h 84176"/>
                  <a:gd name="connsiteX3" fmla="*/ 74349 w 88876"/>
                  <a:gd name="connsiteY3" fmla="*/ 84176 h 84176"/>
                  <a:gd name="connsiteX4" fmla="*/ 81613 w 88876"/>
                  <a:gd name="connsiteY4" fmla="*/ 84176 h 84176"/>
                  <a:gd name="connsiteX5" fmla="*/ 81613 w 88876"/>
                  <a:gd name="connsiteY5" fmla="*/ 11964 h 84176"/>
                  <a:gd name="connsiteX6" fmla="*/ 88876 w 88876"/>
                  <a:gd name="connsiteY6" fmla="*/ 1709 h 84176"/>
                  <a:gd name="connsiteX7" fmla="*/ 88876 w 88876"/>
                  <a:gd name="connsiteY7" fmla="*/ 0 h 84176"/>
                  <a:gd name="connsiteX8" fmla="*/ 65375 w 88876"/>
                  <a:gd name="connsiteY8" fmla="*/ 0 h 84176"/>
                  <a:gd name="connsiteX9" fmla="*/ 65375 w 88876"/>
                  <a:gd name="connsiteY9" fmla="*/ 1709 h 84176"/>
                  <a:gd name="connsiteX10" fmla="*/ 72639 w 88876"/>
                  <a:gd name="connsiteY10" fmla="*/ 12391 h 84176"/>
                  <a:gd name="connsiteX11" fmla="*/ 72639 w 88876"/>
                  <a:gd name="connsiteY11" fmla="*/ 57684 h 84176"/>
                  <a:gd name="connsiteX12" fmla="*/ 23501 w 88876"/>
                  <a:gd name="connsiteY12" fmla="*/ 0 h 84176"/>
                  <a:gd name="connsiteX13" fmla="*/ 0 w 88876"/>
                  <a:gd name="connsiteY13" fmla="*/ 0 h 84176"/>
                  <a:gd name="connsiteX14" fmla="*/ 0 w 88876"/>
                  <a:gd name="connsiteY14" fmla="*/ 1709 h 84176"/>
                  <a:gd name="connsiteX15" fmla="*/ 6409 w 88876"/>
                  <a:gd name="connsiteY15" fmla="*/ 5555 h 84176"/>
                  <a:gd name="connsiteX16" fmla="*/ 7264 w 88876"/>
                  <a:gd name="connsiteY16" fmla="*/ 11537 h 84176"/>
                  <a:gd name="connsiteX17" fmla="*/ 7264 w 88876"/>
                  <a:gd name="connsiteY17" fmla="*/ 71358 h 84176"/>
                  <a:gd name="connsiteX18" fmla="*/ 5128 w 88876"/>
                  <a:gd name="connsiteY18" fmla="*/ 79476 h 84176"/>
                  <a:gd name="connsiteX19" fmla="*/ 0 w 88876"/>
                  <a:gd name="connsiteY19" fmla="*/ 81613 h 84176"/>
                  <a:gd name="connsiteX20" fmla="*/ 0 w 88876"/>
                  <a:gd name="connsiteY20" fmla="*/ 83322 h 84176"/>
                  <a:gd name="connsiteX21" fmla="*/ 23501 w 88876"/>
                  <a:gd name="connsiteY21" fmla="*/ 83322 h 84176"/>
                  <a:gd name="connsiteX22" fmla="*/ 23501 w 88876"/>
                  <a:gd name="connsiteY22" fmla="*/ 81613 h 84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8876" h="84176">
                    <a:moveTo>
                      <a:pt x="23074" y="81613"/>
                    </a:moveTo>
                    <a:cubicBezTo>
                      <a:pt x="18374" y="80758"/>
                      <a:pt x="15810" y="79476"/>
                      <a:pt x="15810" y="71358"/>
                    </a:cubicBezTo>
                    <a:lnTo>
                      <a:pt x="15810" y="16237"/>
                    </a:lnTo>
                    <a:lnTo>
                      <a:pt x="74349" y="84176"/>
                    </a:lnTo>
                    <a:lnTo>
                      <a:pt x="81613" y="84176"/>
                    </a:lnTo>
                    <a:lnTo>
                      <a:pt x="81613" y="11964"/>
                    </a:lnTo>
                    <a:cubicBezTo>
                      <a:pt x="81613" y="5555"/>
                      <a:pt x="82467" y="2991"/>
                      <a:pt x="88876" y="1709"/>
                    </a:cubicBezTo>
                    <a:lnTo>
                      <a:pt x="88876" y="0"/>
                    </a:lnTo>
                    <a:lnTo>
                      <a:pt x="65375" y="0"/>
                    </a:lnTo>
                    <a:lnTo>
                      <a:pt x="65375" y="1709"/>
                    </a:lnTo>
                    <a:cubicBezTo>
                      <a:pt x="71785" y="2991"/>
                      <a:pt x="72639" y="5982"/>
                      <a:pt x="72639" y="12391"/>
                    </a:cubicBezTo>
                    <a:lnTo>
                      <a:pt x="72639" y="57684"/>
                    </a:lnTo>
                    <a:lnTo>
                      <a:pt x="23501" y="0"/>
                    </a:lnTo>
                    <a:lnTo>
                      <a:pt x="0" y="0"/>
                    </a:lnTo>
                    <a:lnTo>
                      <a:pt x="0" y="1709"/>
                    </a:lnTo>
                    <a:cubicBezTo>
                      <a:pt x="1709" y="2136"/>
                      <a:pt x="5128" y="2136"/>
                      <a:pt x="6409" y="5555"/>
                    </a:cubicBezTo>
                    <a:cubicBezTo>
                      <a:pt x="7264" y="7264"/>
                      <a:pt x="7264" y="8973"/>
                      <a:pt x="7264" y="11537"/>
                    </a:cubicBezTo>
                    <a:lnTo>
                      <a:pt x="7264" y="71358"/>
                    </a:lnTo>
                    <a:cubicBezTo>
                      <a:pt x="7264" y="75203"/>
                      <a:pt x="6837" y="77767"/>
                      <a:pt x="5128" y="79476"/>
                    </a:cubicBezTo>
                    <a:cubicBezTo>
                      <a:pt x="3418" y="81185"/>
                      <a:pt x="1709" y="81185"/>
                      <a:pt x="0" y="81613"/>
                    </a:cubicBezTo>
                    <a:lnTo>
                      <a:pt x="0" y="83322"/>
                    </a:lnTo>
                    <a:lnTo>
                      <a:pt x="23501" y="83322"/>
                    </a:lnTo>
                    <a:lnTo>
                      <a:pt x="23501" y="81613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F2E142B-9B8A-44DF-ADD0-B45546013C1A}"/>
                  </a:ext>
                </a:extLst>
              </p:cNvPr>
              <p:cNvSpPr/>
              <p:nvPr/>
            </p:nvSpPr>
            <p:spPr>
              <a:xfrm>
                <a:off x="10383726" y="6186387"/>
                <a:ext cx="89303" cy="84176"/>
              </a:xfrm>
              <a:custGeom>
                <a:avLst/>
                <a:gdLst>
                  <a:gd name="connsiteX0" fmla="*/ 23501 w 89303"/>
                  <a:gd name="connsiteY0" fmla="*/ 81613 h 84176"/>
                  <a:gd name="connsiteX1" fmla="*/ 16237 w 89303"/>
                  <a:gd name="connsiteY1" fmla="*/ 71358 h 84176"/>
                  <a:gd name="connsiteX2" fmla="*/ 16237 w 89303"/>
                  <a:gd name="connsiteY2" fmla="*/ 16237 h 84176"/>
                  <a:gd name="connsiteX3" fmla="*/ 74776 w 89303"/>
                  <a:gd name="connsiteY3" fmla="*/ 84176 h 84176"/>
                  <a:gd name="connsiteX4" fmla="*/ 82040 w 89303"/>
                  <a:gd name="connsiteY4" fmla="*/ 84176 h 84176"/>
                  <a:gd name="connsiteX5" fmla="*/ 82040 w 89303"/>
                  <a:gd name="connsiteY5" fmla="*/ 11964 h 84176"/>
                  <a:gd name="connsiteX6" fmla="*/ 89304 w 89303"/>
                  <a:gd name="connsiteY6" fmla="*/ 1709 h 84176"/>
                  <a:gd name="connsiteX7" fmla="*/ 89304 w 89303"/>
                  <a:gd name="connsiteY7" fmla="*/ 0 h 84176"/>
                  <a:gd name="connsiteX8" fmla="*/ 65803 w 89303"/>
                  <a:gd name="connsiteY8" fmla="*/ 0 h 84176"/>
                  <a:gd name="connsiteX9" fmla="*/ 65803 w 89303"/>
                  <a:gd name="connsiteY9" fmla="*/ 1709 h 84176"/>
                  <a:gd name="connsiteX10" fmla="*/ 73067 w 89303"/>
                  <a:gd name="connsiteY10" fmla="*/ 12391 h 84176"/>
                  <a:gd name="connsiteX11" fmla="*/ 73067 w 89303"/>
                  <a:gd name="connsiteY11" fmla="*/ 57684 h 84176"/>
                  <a:gd name="connsiteX12" fmla="*/ 23501 w 89303"/>
                  <a:gd name="connsiteY12" fmla="*/ 0 h 84176"/>
                  <a:gd name="connsiteX13" fmla="*/ 0 w 89303"/>
                  <a:gd name="connsiteY13" fmla="*/ 0 h 84176"/>
                  <a:gd name="connsiteX14" fmla="*/ 0 w 89303"/>
                  <a:gd name="connsiteY14" fmla="*/ 1709 h 84176"/>
                  <a:gd name="connsiteX15" fmla="*/ 6409 w 89303"/>
                  <a:gd name="connsiteY15" fmla="*/ 5555 h 84176"/>
                  <a:gd name="connsiteX16" fmla="*/ 7264 w 89303"/>
                  <a:gd name="connsiteY16" fmla="*/ 11537 h 84176"/>
                  <a:gd name="connsiteX17" fmla="*/ 7264 w 89303"/>
                  <a:gd name="connsiteY17" fmla="*/ 71358 h 84176"/>
                  <a:gd name="connsiteX18" fmla="*/ 5127 w 89303"/>
                  <a:gd name="connsiteY18" fmla="*/ 79476 h 84176"/>
                  <a:gd name="connsiteX19" fmla="*/ 0 w 89303"/>
                  <a:gd name="connsiteY19" fmla="*/ 81613 h 84176"/>
                  <a:gd name="connsiteX20" fmla="*/ 0 w 89303"/>
                  <a:gd name="connsiteY20" fmla="*/ 83322 h 84176"/>
                  <a:gd name="connsiteX21" fmla="*/ 23501 w 89303"/>
                  <a:gd name="connsiteY21" fmla="*/ 83322 h 84176"/>
                  <a:gd name="connsiteX22" fmla="*/ 23501 w 89303"/>
                  <a:gd name="connsiteY22" fmla="*/ 81613 h 84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9303" h="84176">
                    <a:moveTo>
                      <a:pt x="23501" y="81613"/>
                    </a:moveTo>
                    <a:cubicBezTo>
                      <a:pt x="18801" y="80758"/>
                      <a:pt x="16237" y="79476"/>
                      <a:pt x="16237" y="71358"/>
                    </a:cubicBezTo>
                    <a:lnTo>
                      <a:pt x="16237" y="16237"/>
                    </a:lnTo>
                    <a:lnTo>
                      <a:pt x="74776" y="84176"/>
                    </a:lnTo>
                    <a:lnTo>
                      <a:pt x="82040" y="84176"/>
                    </a:lnTo>
                    <a:lnTo>
                      <a:pt x="82040" y="11964"/>
                    </a:lnTo>
                    <a:cubicBezTo>
                      <a:pt x="82040" y="5555"/>
                      <a:pt x="82894" y="2991"/>
                      <a:pt x="89304" y="1709"/>
                    </a:cubicBezTo>
                    <a:lnTo>
                      <a:pt x="89304" y="0"/>
                    </a:lnTo>
                    <a:lnTo>
                      <a:pt x="65803" y="0"/>
                    </a:lnTo>
                    <a:lnTo>
                      <a:pt x="65803" y="1709"/>
                    </a:lnTo>
                    <a:cubicBezTo>
                      <a:pt x="72212" y="2991"/>
                      <a:pt x="73067" y="5982"/>
                      <a:pt x="73067" y="12391"/>
                    </a:cubicBezTo>
                    <a:lnTo>
                      <a:pt x="73067" y="57684"/>
                    </a:lnTo>
                    <a:lnTo>
                      <a:pt x="23501" y="0"/>
                    </a:lnTo>
                    <a:lnTo>
                      <a:pt x="0" y="0"/>
                    </a:lnTo>
                    <a:lnTo>
                      <a:pt x="0" y="1709"/>
                    </a:lnTo>
                    <a:cubicBezTo>
                      <a:pt x="1709" y="2136"/>
                      <a:pt x="5127" y="2136"/>
                      <a:pt x="6409" y="5555"/>
                    </a:cubicBezTo>
                    <a:cubicBezTo>
                      <a:pt x="7264" y="7264"/>
                      <a:pt x="7264" y="8973"/>
                      <a:pt x="7264" y="11537"/>
                    </a:cubicBezTo>
                    <a:lnTo>
                      <a:pt x="7264" y="71358"/>
                    </a:lnTo>
                    <a:cubicBezTo>
                      <a:pt x="7264" y="75203"/>
                      <a:pt x="6837" y="77767"/>
                      <a:pt x="5127" y="79476"/>
                    </a:cubicBezTo>
                    <a:cubicBezTo>
                      <a:pt x="3418" y="81185"/>
                      <a:pt x="1709" y="81185"/>
                      <a:pt x="0" y="81613"/>
                    </a:cubicBezTo>
                    <a:lnTo>
                      <a:pt x="0" y="83322"/>
                    </a:lnTo>
                    <a:lnTo>
                      <a:pt x="23501" y="83322"/>
                    </a:lnTo>
                    <a:lnTo>
                      <a:pt x="23501" y="81613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1D835C-8299-4B51-BA30-A8393E06ED5C}"/>
                  </a:ext>
                </a:extLst>
              </p:cNvPr>
              <p:cNvSpPr/>
              <p:nvPr/>
            </p:nvSpPr>
            <p:spPr>
              <a:xfrm>
                <a:off x="11000306" y="6214161"/>
                <a:ext cx="59393" cy="57684"/>
              </a:xfrm>
              <a:custGeom>
                <a:avLst/>
                <a:gdLst>
                  <a:gd name="connsiteX0" fmla="*/ 7691 w 59393"/>
                  <a:gd name="connsiteY0" fmla="*/ 49566 h 57684"/>
                  <a:gd name="connsiteX1" fmla="*/ 29056 w 59393"/>
                  <a:gd name="connsiteY1" fmla="*/ 57684 h 57684"/>
                  <a:gd name="connsiteX2" fmla="*/ 59393 w 59393"/>
                  <a:gd name="connsiteY2" fmla="*/ 28628 h 57684"/>
                  <a:gd name="connsiteX3" fmla="*/ 29910 w 59393"/>
                  <a:gd name="connsiteY3" fmla="*/ 0 h 57684"/>
                  <a:gd name="connsiteX4" fmla="*/ 0 w 59393"/>
                  <a:gd name="connsiteY4" fmla="*/ 29056 h 57684"/>
                  <a:gd name="connsiteX5" fmla="*/ 7691 w 59393"/>
                  <a:gd name="connsiteY5" fmla="*/ 49566 h 57684"/>
                  <a:gd name="connsiteX6" fmla="*/ 19655 w 59393"/>
                  <a:gd name="connsiteY6" fmla="*/ 11537 h 57684"/>
                  <a:gd name="connsiteX7" fmla="*/ 29056 w 59393"/>
                  <a:gd name="connsiteY7" fmla="*/ 6837 h 57684"/>
                  <a:gd name="connsiteX8" fmla="*/ 38029 w 59393"/>
                  <a:gd name="connsiteY8" fmla="*/ 10682 h 57684"/>
                  <a:gd name="connsiteX9" fmla="*/ 43584 w 59393"/>
                  <a:gd name="connsiteY9" fmla="*/ 29910 h 57684"/>
                  <a:gd name="connsiteX10" fmla="*/ 36320 w 59393"/>
                  <a:gd name="connsiteY10" fmla="*/ 49566 h 57684"/>
                  <a:gd name="connsiteX11" fmla="*/ 30765 w 59393"/>
                  <a:gd name="connsiteY11" fmla="*/ 50848 h 57684"/>
                  <a:gd name="connsiteX12" fmla="*/ 15810 w 59393"/>
                  <a:gd name="connsiteY12" fmla="*/ 27347 h 57684"/>
                  <a:gd name="connsiteX13" fmla="*/ 19655 w 59393"/>
                  <a:gd name="connsiteY13" fmla="*/ 11537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393" h="57684">
                    <a:moveTo>
                      <a:pt x="7691" y="49566"/>
                    </a:moveTo>
                    <a:cubicBezTo>
                      <a:pt x="14101" y="56402"/>
                      <a:pt x="22219" y="57684"/>
                      <a:pt x="29056" y="57684"/>
                    </a:cubicBezTo>
                    <a:cubicBezTo>
                      <a:pt x="50848" y="57684"/>
                      <a:pt x="59393" y="42302"/>
                      <a:pt x="59393" y="28628"/>
                    </a:cubicBezTo>
                    <a:cubicBezTo>
                      <a:pt x="59393" y="13673"/>
                      <a:pt x="49993" y="0"/>
                      <a:pt x="29910" y="0"/>
                    </a:cubicBezTo>
                    <a:cubicBezTo>
                      <a:pt x="11110" y="0"/>
                      <a:pt x="0" y="13246"/>
                      <a:pt x="0" y="29056"/>
                    </a:cubicBezTo>
                    <a:cubicBezTo>
                      <a:pt x="0" y="37174"/>
                      <a:pt x="2991" y="44438"/>
                      <a:pt x="7691" y="49566"/>
                    </a:cubicBezTo>
                    <a:close/>
                    <a:moveTo>
                      <a:pt x="19655" y="11537"/>
                    </a:moveTo>
                    <a:cubicBezTo>
                      <a:pt x="21365" y="8973"/>
                      <a:pt x="24783" y="6837"/>
                      <a:pt x="29056" y="6837"/>
                    </a:cubicBezTo>
                    <a:cubicBezTo>
                      <a:pt x="32474" y="6837"/>
                      <a:pt x="35892" y="8546"/>
                      <a:pt x="38029" y="10682"/>
                    </a:cubicBezTo>
                    <a:cubicBezTo>
                      <a:pt x="41020" y="14101"/>
                      <a:pt x="43584" y="20937"/>
                      <a:pt x="43584" y="29910"/>
                    </a:cubicBezTo>
                    <a:cubicBezTo>
                      <a:pt x="43584" y="33756"/>
                      <a:pt x="43156" y="45293"/>
                      <a:pt x="36320" y="49566"/>
                    </a:cubicBezTo>
                    <a:cubicBezTo>
                      <a:pt x="34611" y="50420"/>
                      <a:pt x="32474" y="50848"/>
                      <a:pt x="30765" y="50848"/>
                    </a:cubicBezTo>
                    <a:cubicBezTo>
                      <a:pt x="20083" y="50848"/>
                      <a:pt x="15810" y="37602"/>
                      <a:pt x="15810" y="27347"/>
                    </a:cubicBezTo>
                    <a:cubicBezTo>
                      <a:pt x="15382" y="20937"/>
                      <a:pt x="17092" y="15382"/>
                      <a:pt x="19655" y="11537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C935788-790F-44BF-85C6-327F36EDD8C5}"/>
                  </a:ext>
                </a:extLst>
              </p:cNvPr>
              <p:cNvSpPr/>
              <p:nvPr/>
            </p:nvSpPr>
            <p:spPr>
              <a:xfrm>
                <a:off x="11058845" y="6212879"/>
                <a:ext cx="67939" cy="58966"/>
              </a:xfrm>
              <a:custGeom>
                <a:avLst/>
                <a:gdLst>
                  <a:gd name="connsiteX0" fmla="*/ 7264 w 67939"/>
                  <a:gd name="connsiteY0" fmla="*/ 17519 h 58966"/>
                  <a:gd name="connsiteX1" fmla="*/ 7264 w 67939"/>
                  <a:gd name="connsiteY1" fmla="*/ 38029 h 58966"/>
                  <a:gd name="connsiteX2" fmla="*/ 11110 w 67939"/>
                  <a:gd name="connsiteY2" fmla="*/ 52129 h 58966"/>
                  <a:gd name="connsiteX3" fmla="*/ 26919 w 67939"/>
                  <a:gd name="connsiteY3" fmla="*/ 58966 h 58966"/>
                  <a:gd name="connsiteX4" fmla="*/ 47429 w 67939"/>
                  <a:gd name="connsiteY4" fmla="*/ 48284 h 58966"/>
                  <a:gd name="connsiteX5" fmla="*/ 55120 w 67939"/>
                  <a:gd name="connsiteY5" fmla="*/ 58966 h 58966"/>
                  <a:gd name="connsiteX6" fmla="*/ 67939 w 67939"/>
                  <a:gd name="connsiteY6" fmla="*/ 49138 h 58966"/>
                  <a:gd name="connsiteX7" fmla="*/ 67085 w 67939"/>
                  <a:gd name="connsiteY7" fmla="*/ 47857 h 58966"/>
                  <a:gd name="connsiteX8" fmla="*/ 61103 w 67939"/>
                  <a:gd name="connsiteY8" fmla="*/ 36320 h 58966"/>
                  <a:gd name="connsiteX9" fmla="*/ 61103 w 67939"/>
                  <a:gd name="connsiteY9" fmla="*/ 427 h 58966"/>
                  <a:gd name="connsiteX10" fmla="*/ 39311 w 67939"/>
                  <a:gd name="connsiteY10" fmla="*/ 4700 h 58966"/>
                  <a:gd name="connsiteX11" fmla="*/ 39311 w 67939"/>
                  <a:gd name="connsiteY11" fmla="*/ 6409 h 58966"/>
                  <a:gd name="connsiteX12" fmla="*/ 46147 w 67939"/>
                  <a:gd name="connsiteY12" fmla="*/ 14955 h 58966"/>
                  <a:gd name="connsiteX13" fmla="*/ 46147 w 67939"/>
                  <a:gd name="connsiteY13" fmla="*/ 33756 h 58966"/>
                  <a:gd name="connsiteX14" fmla="*/ 43156 w 67939"/>
                  <a:gd name="connsiteY14" fmla="*/ 43156 h 58966"/>
                  <a:gd name="connsiteX15" fmla="*/ 32901 w 67939"/>
                  <a:gd name="connsiteY15" fmla="*/ 47429 h 58966"/>
                  <a:gd name="connsiteX16" fmla="*/ 22219 w 67939"/>
                  <a:gd name="connsiteY16" fmla="*/ 40165 h 58966"/>
                  <a:gd name="connsiteX17" fmla="*/ 21365 w 67939"/>
                  <a:gd name="connsiteY17" fmla="*/ 33756 h 58966"/>
                  <a:gd name="connsiteX18" fmla="*/ 21365 w 67939"/>
                  <a:gd name="connsiteY18" fmla="*/ 0 h 58966"/>
                  <a:gd name="connsiteX19" fmla="*/ 0 w 67939"/>
                  <a:gd name="connsiteY19" fmla="*/ 4273 h 58966"/>
                  <a:gd name="connsiteX20" fmla="*/ 0 w 67939"/>
                  <a:gd name="connsiteY20" fmla="*/ 5982 h 58966"/>
                  <a:gd name="connsiteX21" fmla="*/ 7264 w 67939"/>
                  <a:gd name="connsiteY21" fmla="*/ 17519 h 5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7939" h="58966">
                    <a:moveTo>
                      <a:pt x="7264" y="17519"/>
                    </a:moveTo>
                    <a:lnTo>
                      <a:pt x="7264" y="38029"/>
                    </a:lnTo>
                    <a:cubicBezTo>
                      <a:pt x="7264" y="42302"/>
                      <a:pt x="7691" y="47429"/>
                      <a:pt x="11110" y="52129"/>
                    </a:cubicBezTo>
                    <a:cubicBezTo>
                      <a:pt x="12819" y="54266"/>
                      <a:pt x="17092" y="58966"/>
                      <a:pt x="26919" y="58966"/>
                    </a:cubicBezTo>
                    <a:cubicBezTo>
                      <a:pt x="36320" y="58966"/>
                      <a:pt x="43584" y="53839"/>
                      <a:pt x="47429" y="48284"/>
                    </a:cubicBezTo>
                    <a:cubicBezTo>
                      <a:pt x="48284" y="51702"/>
                      <a:pt x="49993" y="55121"/>
                      <a:pt x="55120" y="58966"/>
                    </a:cubicBezTo>
                    <a:lnTo>
                      <a:pt x="67939" y="49138"/>
                    </a:lnTo>
                    <a:lnTo>
                      <a:pt x="67085" y="47857"/>
                    </a:lnTo>
                    <a:cubicBezTo>
                      <a:pt x="61103" y="46575"/>
                      <a:pt x="61103" y="42302"/>
                      <a:pt x="61103" y="36320"/>
                    </a:cubicBezTo>
                    <a:lnTo>
                      <a:pt x="61103" y="427"/>
                    </a:lnTo>
                    <a:lnTo>
                      <a:pt x="39311" y="4700"/>
                    </a:lnTo>
                    <a:lnTo>
                      <a:pt x="39311" y="6409"/>
                    </a:lnTo>
                    <a:cubicBezTo>
                      <a:pt x="45293" y="7264"/>
                      <a:pt x="46147" y="9400"/>
                      <a:pt x="46147" y="14955"/>
                    </a:cubicBezTo>
                    <a:lnTo>
                      <a:pt x="46147" y="33756"/>
                    </a:lnTo>
                    <a:cubicBezTo>
                      <a:pt x="46147" y="36320"/>
                      <a:pt x="46147" y="39738"/>
                      <a:pt x="43156" y="43156"/>
                    </a:cubicBezTo>
                    <a:cubicBezTo>
                      <a:pt x="41020" y="45720"/>
                      <a:pt x="37602" y="47429"/>
                      <a:pt x="32901" y="47429"/>
                    </a:cubicBezTo>
                    <a:cubicBezTo>
                      <a:pt x="27347" y="47429"/>
                      <a:pt x="23928" y="44866"/>
                      <a:pt x="22219" y="40165"/>
                    </a:cubicBezTo>
                    <a:cubicBezTo>
                      <a:pt x="21792" y="38456"/>
                      <a:pt x="21365" y="36320"/>
                      <a:pt x="21365" y="33756"/>
                    </a:cubicBezTo>
                    <a:lnTo>
                      <a:pt x="21365" y="0"/>
                    </a:lnTo>
                    <a:lnTo>
                      <a:pt x="0" y="4273"/>
                    </a:lnTo>
                    <a:lnTo>
                      <a:pt x="0" y="5982"/>
                    </a:lnTo>
                    <a:cubicBezTo>
                      <a:pt x="6837" y="8119"/>
                      <a:pt x="7264" y="11110"/>
                      <a:pt x="7264" y="17519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226D4F-7B2A-4EDB-9EED-C329724C6B7D}"/>
                  </a:ext>
                </a:extLst>
              </p:cNvPr>
              <p:cNvSpPr/>
              <p:nvPr/>
            </p:nvSpPr>
            <p:spPr>
              <a:xfrm>
                <a:off x="11180623" y="6213734"/>
                <a:ext cx="55547" cy="57684"/>
              </a:xfrm>
              <a:custGeom>
                <a:avLst/>
                <a:gdLst>
                  <a:gd name="connsiteX0" fmla="*/ 28628 w 55547"/>
                  <a:gd name="connsiteY0" fmla="*/ 57684 h 57684"/>
                  <a:gd name="connsiteX1" fmla="*/ 54266 w 55547"/>
                  <a:gd name="connsiteY1" fmla="*/ 39311 h 57684"/>
                  <a:gd name="connsiteX2" fmla="*/ 52557 w 55547"/>
                  <a:gd name="connsiteY2" fmla="*/ 38029 h 57684"/>
                  <a:gd name="connsiteX3" fmla="*/ 32474 w 55547"/>
                  <a:gd name="connsiteY3" fmla="*/ 46147 h 57684"/>
                  <a:gd name="connsiteX4" fmla="*/ 14528 w 55547"/>
                  <a:gd name="connsiteY4" fmla="*/ 35038 h 57684"/>
                  <a:gd name="connsiteX5" fmla="*/ 13246 w 55547"/>
                  <a:gd name="connsiteY5" fmla="*/ 26919 h 57684"/>
                  <a:gd name="connsiteX6" fmla="*/ 55548 w 55547"/>
                  <a:gd name="connsiteY6" fmla="*/ 26919 h 57684"/>
                  <a:gd name="connsiteX7" fmla="*/ 51275 w 55547"/>
                  <a:gd name="connsiteY7" fmla="*/ 11110 h 57684"/>
                  <a:gd name="connsiteX8" fmla="*/ 29056 w 55547"/>
                  <a:gd name="connsiteY8" fmla="*/ 0 h 57684"/>
                  <a:gd name="connsiteX9" fmla="*/ 0 w 55547"/>
                  <a:gd name="connsiteY9" fmla="*/ 29056 h 57684"/>
                  <a:gd name="connsiteX10" fmla="*/ 28628 w 55547"/>
                  <a:gd name="connsiteY10" fmla="*/ 57684 h 57684"/>
                  <a:gd name="connsiteX11" fmla="*/ 17519 w 55547"/>
                  <a:gd name="connsiteY11" fmla="*/ 11964 h 57684"/>
                  <a:gd name="connsiteX12" fmla="*/ 28201 w 55547"/>
                  <a:gd name="connsiteY12" fmla="*/ 6837 h 57684"/>
                  <a:gd name="connsiteX13" fmla="*/ 38883 w 55547"/>
                  <a:gd name="connsiteY13" fmla="*/ 11964 h 57684"/>
                  <a:gd name="connsiteX14" fmla="*/ 41447 w 55547"/>
                  <a:gd name="connsiteY14" fmla="*/ 20510 h 57684"/>
                  <a:gd name="connsiteX15" fmla="*/ 13673 w 55547"/>
                  <a:gd name="connsiteY15" fmla="*/ 20510 h 57684"/>
                  <a:gd name="connsiteX16" fmla="*/ 17519 w 55547"/>
                  <a:gd name="connsiteY16" fmla="*/ 11964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47" h="57684">
                    <a:moveTo>
                      <a:pt x="28628" y="57684"/>
                    </a:moveTo>
                    <a:cubicBezTo>
                      <a:pt x="43584" y="57684"/>
                      <a:pt x="49566" y="49138"/>
                      <a:pt x="54266" y="39311"/>
                    </a:cubicBezTo>
                    <a:lnTo>
                      <a:pt x="52557" y="38029"/>
                    </a:lnTo>
                    <a:cubicBezTo>
                      <a:pt x="49566" y="41020"/>
                      <a:pt x="43584" y="46147"/>
                      <a:pt x="32474" y="46147"/>
                    </a:cubicBezTo>
                    <a:cubicBezTo>
                      <a:pt x="26492" y="46147"/>
                      <a:pt x="17946" y="44438"/>
                      <a:pt x="14528" y="35038"/>
                    </a:cubicBezTo>
                    <a:cubicBezTo>
                      <a:pt x="13246" y="31619"/>
                      <a:pt x="13246" y="29483"/>
                      <a:pt x="13246" y="26919"/>
                    </a:cubicBezTo>
                    <a:lnTo>
                      <a:pt x="55548" y="26919"/>
                    </a:lnTo>
                    <a:cubicBezTo>
                      <a:pt x="55120" y="21365"/>
                      <a:pt x="54266" y="15810"/>
                      <a:pt x="51275" y="11110"/>
                    </a:cubicBezTo>
                    <a:cubicBezTo>
                      <a:pt x="44866" y="855"/>
                      <a:pt x="34183" y="0"/>
                      <a:pt x="29056" y="0"/>
                    </a:cubicBezTo>
                    <a:cubicBezTo>
                      <a:pt x="9828" y="0"/>
                      <a:pt x="0" y="14528"/>
                      <a:pt x="0" y="29056"/>
                    </a:cubicBezTo>
                    <a:cubicBezTo>
                      <a:pt x="427" y="43156"/>
                      <a:pt x="9400" y="57684"/>
                      <a:pt x="28628" y="57684"/>
                    </a:cubicBezTo>
                    <a:close/>
                    <a:moveTo>
                      <a:pt x="17519" y="11964"/>
                    </a:moveTo>
                    <a:cubicBezTo>
                      <a:pt x="21365" y="7264"/>
                      <a:pt x="26065" y="6837"/>
                      <a:pt x="28201" y="6837"/>
                    </a:cubicBezTo>
                    <a:cubicBezTo>
                      <a:pt x="30765" y="6837"/>
                      <a:pt x="35465" y="7264"/>
                      <a:pt x="38883" y="11964"/>
                    </a:cubicBezTo>
                    <a:cubicBezTo>
                      <a:pt x="40593" y="14955"/>
                      <a:pt x="41020" y="17519"/>
                      <a:pt x="41447" y="20510"/>
                    </a:cubicBezTo>
                    <a:lnTo>
                      <a:pt x="13673" y="20510"/>
                    </a:lnTo>
                    <a:cubicBezTo>
                      <a:pt x="14528" y="17946"/>
                      <a:pt x="15382" y="14955"/>
                      <a:pt x="17519" y="11964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AEBD162-6C5E-441E-A082-0BA0BC584645}"/>
                  </a:ext>
                </a:extLst>
              </p:cNvPr>
              <p:cNvSpPr/>
              <p:nvPr/>
            </p:nvSpPr>
            <p:spPr>
              <a:xfrm>
                <a:off x="10473030" y="6213734"/>
                <a:ext cx="55547" cy="57684"/>
              </a:xfrm>
              <a:custGeom>
                <a:avLst/>
                <a:gdLst>
                  <a:gd name="connsiteX0" fmla="*/ 28628 w 55547"/>
                  <a:gd name="connsiteY0" fmla="*/ 57684 h 57684"/>
                  <a:gd name="connsiteX1" fmla="*/ 54266 w 55547"/>
                  <a:gd name="connsiteY1" fmla="*/ 39311 h 57684"/>
                  <a:gd name="connsiteX2" fmla="*/ 52557 w 55547"/>
                  <a:gd name="connsiteY2" fmla="*/ 38029 h 57684"/>
                  <a:gd name="connsiteX3" fmla="*/ 32474 w 55547"/>
                  <a:gd name="connsiteY3" fmla="*/ 46147 h 57684"/>
                  <a:gd name="connsiteX4" fmla="*/ 14528 w 55547"/>
                  <a:gd name="connsiteY4" fmla="*/ 35038 h 57684"/>
                  <a:gd name="connsiteX5" fmla="*/ 13246 w 55547"/>
                  <a:gd name="connsiteY5" fmla="*/ 26919 h 57684"/>
                  <a:gd name="connsiteX6" fmla="*/ 55548 w 55547"/>
                  <a:gd name="connsiteY6" fmla="*/ 26919 h 57684"/>
                  <a:gd name="connsiteX7" fmla="*/ 51275 w 55547"/>
                  <a:gd name="connsiteY7" fmla="*/ 11110 h 57684"/>
                  <a:gd name="connsiteX8" fmla="*/ 29056 w 55547"/>
                  <a:gd name="connsiteY8" fmla="*/ 0 h 57684"/>
                  <a:gd name="connsiteX9" fmla="*/ 0 w 55547"/>
                  <a:gd name="connsiteY9" fmla="*/ 29056 h 57684"/>
                  <a:gd name="connsiteX10" fmla="*/ 28628 w 55547"/>
                  <a:gd name="connsiteY10" fmla="*/ 57684 h 57684"/>
                  <a:gd name="connsiteX11" fmla="*/ 17519 w 55547"/>
                  <a:gd name="connsiteY11" fmla="*/ 11964 h 57684"/>
                  <a:gd name="connsiteX12" fmla="*/ 28201 w 55547"/>
                  <a:gd name="connsiteY12" fmla="*/ 6837 h 57684"/>
                  <a:gd name="connsiteX13" fmla="*/ 38883 w 55547"/>
                  <a:gd name="connsiteY13" fmla="*/ 11964 h 57684"/>
                  <a:gd name="connsiteX14" fmla="*/ 41447 w 55547"/>
                  <a:gd name="connsiteY14" fmla="*/ 20510 h 57684"/>
                  <a:gd name="connsiteX15" fmla="*/ 13673 w 55547"/>
                  <a:gd name="connsiteY15" fmla="*/ 20510 h 57684"/>
                  <a:gd name="connsiteX16" fmla="*/ 17519 w 55547"/>
                  <a:gd name="connsiteY16" fmla="*/ 11964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47" h="57684">
                    <a:moveTo>
                      <a:pt x="28628" y="57684"/>
                    </a:moveTo>
                    <a:cubicBezTo>
                      <a:pt x="43584" y="57684"/>
                      <a:pt x="49566" y="49138"/>
                      <a:pt x="54266" y="39311"/>
                    </a:cubicBezTo>
                    <a:lnTo>
                      <a:pt x="52557" y="38029"/>
                    </a:lnTo>
                    <a:cubicBezTo>
                      <a:pt x="49566" y="41020"/>
                      <a:pt x="43584" y="46147"/>
                      <a:pt x="32474" y="46147"/>
                    </a:cubicBezTo>
                    <a:cubicBezTo>
                      <a:pt x="26492" y="46147"/>
                      <a:pt x="17946" y="44438"/>
                      <a:pt x="14528" y="35038"/>
                    </a:cubicBezTo>
                    <a:cubicBezTo>
                      <a:pt x="13246" y="31619"/>
                      <a:pt x="13246" y="29483"/>
                      <a:pt x="13246" y="26919"/>
                    </a:cubicBezTo>
                    <a:lnTo>
                      <a:pt x="55548" y="26919"/>
                    </a:lnTo>
                    <a:cubicBezTo>
                      <a:pt x="55120" y="21365"/>
                      <a:pt x="54266" y="15810"/>
                      <a:pt x="51275" y="11110"/>
                    </a:cubicBezTo>
                    <a:cubicBezTo>
                      <a:pt x="44866" y="855"/>
                      <a:pt x="34183" y="0"/>
                      <a:pt x="29056" y="0"/>
                    </a:cubicBezTo>
                    <a:cubicBezTo>
                      <a:pt x="9828" y="0"/>
                      <a:pt x="0" y="14528"/>
                      <a:pt x="0" y="29056"/>
                    </a:cubicBezTo>
                    <a:cubicBezTo>
                      <a:pt x="427" y="43156"/>
                      <a:pt x="9400" y="57684"/>
                      <a:pt x="28628" y="57684"/>
                    </a:cubicBezTo>
                    <a:close/>
                    <a:moveTo>
                      <a:pt x="17519" y="11964"/>
                    </a:moveTo>
                    <a:cubicBezTo>
                      <a:pt x="21365" y="7264"/>
                      <a:pt x="26065" y="6837"/>
                      <a:pt x="28201" y="6837"/>
                    </a:cubicBezTo>
                    <a:cubicBezTo>
                      <a:pt x="30765" y="6837"/>
                      <a:pt x="35465" y="7264"/>
                      <a:pt x="38883" y="11964"/>
                    </a:cubicBezTo>
                    <a:cubicBezTo>
                      <a:pt x="40593" y="14955"/>
                      <a:pt x="41020" y="17519"/>
                      <a:pt x="41447" y="20510"/>
                    </a:cubicBezTo>
                    <a:lnTo>
                      <a:pt x="13673" y="20510"/>
                    </a:lnTo>
                    <a:cubicBezTo>
                      <a:pt x="14528" y="17946"/>
                      <a:pt x="15382" y="14955"/>
                      <a:pt x="17519" y="11964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02ADA05-F104-4BA6-ABFC-9E62321CB33D}"/>
                  </a:ext>
                </a:extLst>
              </p:cNvPr>
              <p:cNvSpPr/>
              <p:nvPr/>
            </p:nvSpPr>
            <p:spPr>
              <a:xfrm>
                <a:off x="11237880" y="6214161"/>
                <a:ext cx="55547" cy="57684"/>
              </a:xfrm>
              <a:custGeom>
                <a:avLst/>
                <a:gdLst>
                  <a:gd name="connsiteX0" fmla="*/ 17519 w 55547"/>
                  <a:gd name="connsiteY0" fmla="*/ 57257 h 57684"/>
                  <a:gd name="connsiteX1" fmla="*/ 35465 w 55547"/>
                  <a:gd name="connsiteY1" fmla="*/ 48711 h 57684"/>
                  <a:gd name="connsiteX2" fmla="*/ 42302 w 55547"/>
                  <a:gd name="connsiteY2" fmla="*/ 57684 h 57684"/>
                  <a:gd name="connsiteX3" fmla="*/ 55548 w 55547"/>
                  <a:gd name="connsiteY3" fmla="*/ 47857 h 57684"/>
                  <a:gd name="connsiteX4" fmla="*/ 54693 w 55547"/>
                  <a:gd name="connsiteY4" fmla="*/ 46575 h 57684"/>
                  <a:gd name="connsiteX5" fmla="*/ 48284 w 55547"/>
                  <a:gd name="connsiteY5" fmla="*/ 34611 h 57684"/>
                  <a:gd name="connsiteX6" fmla="*/ 48284 w 55547"/>
                  <a:gd name="connsiteY6" fmla="*/ 21792 h 57684"/>
                  <a:gd name="connsiteX7" fmla="*/ 44866 w 55547"/>
                  <a:gd name="connsiteY7" fmla="*/ 6837 h 57684"/>
                  <a:gd name="connsiteX8" fmla="*/ 27347 w 55547"/>
                  <a:gd name="connsiteY8" fmla="*/ 0 h 57684"/>
                  <a:gd name="connsiteX9" fmla="*/ 7264 w 55547"/>
                  <a:gd name="connsiteY9" fmla="*/ 3846 h 57684"/>
                  <a:gd name="connsiteX10" fmla="*/ 5555 w 55547"/>
                  <a:gd name="connsiteY10" fmla="*/ 16237 h 57684"/>
                  <a:gd name="connsiteX11" fmla="*/ 7264 w 55547"/>
                  <a:gd name="connsiteY11" fmla="*/ 16237 h 57684"/>
                  <a:gd name="connsiteX12" fmla="*/ 13673 w 55547"/>
                  <a:gd name="connsiteY12" fmla="*/ 10255 h 57684"/>
                  <a:gd name="connsiteX13" fmla="*/ 24356 w 55547"/>
                  <a:gd name="connsiteY13" fmla="*/ 7264 h 57684"/>
                  <a:gd name="connsiteX14" fmla="*/ 32901 w 55547"/>
                  <a:gd name="connsiteY14" fmla="*/ 11537 h 57684"/>
                  <a:gd name="connsiteX15" fmla="*/ 33756 w 55547"/>
                  <a:gd name="connsiteY15" fmla="*/ 15382 h 57684"/>
                  <a:gd name="connsiteX16" fmla="*/ 22219 w 55547"/>
                  <a:gd name="connsiteY16" fmla="*/ 24356 h 57684"/>
                  <a:gd name="connsiteX17" fmla="*/ 18374 w 55547"/>
                  <a:gd name="connsiteY17" fmla="*/ 25210 h 57684"/>
                  <a:gd name="connsiteX18" fmla="*/ 0 w 55547"/>
                  <a:gd name="connsiteY18" fmla="*/ 42302 h 57684"/>
                  <a:gd name="connsiteX19" fmla="*/ 17519 w 55547"/>
                  <a:gd name="connsiteY19" fmla="*/ 57257 h 57684"/>
                  <a:gd name="connsiteX20" fmla="*/ 25637 w 55547"/>
                  <a:gd name="connsiteY20" fmla="*/ 30338 h 57684"/>
                  <a:gd name="connsiteX21" fmla="*/ 34611 w 55547"/>
                  <a:gd name="connsiteY21" fmla="*/ 26065 h 57684"/>
                  <a:gd name="connsiteX22" fmla="*/ 34611 w 55547"/>
                  <a:gd name="connsiteY22" fmla="*/ 41020 h 57684"/>
                  <a:gd name="connsiteX23" fmla="*/ 22646 w 55547"/>
                  <a:gd name="connsiteY23" fmla="*/ 47429 h 57684"/>
                  <a:gd name="connsiteX24" fmla="*/ 14955 w 55547"/>
                  <a:gd name="connsiteY24" fmla="*/ 40165 h 57684"/>
                  <a:gd name="connsiteX25" fmla="*/ 25637 w 55547"/>
                  <a:gd name="connsiteY25" fmla="*/ 30338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547" h="57684">
                    <a:moveTo>
                      <a:pt x="17519" y="57257"/>
                    </a:moveTo>
                    <a:cubicBezTo>
                      <a:pt x="26919" y="57257"/>
                      <a:pt x="31620" y="52557"/>
                      <a:pt x="35465" y="48711"/>
                    </a:cubicBezTo>
                    <a:cubicBezTo>
                      <a:pt x="36747" y="52984"/>
                      <a:pt x="38456" y="55120"/>
                      <a:pt x="42302" y="57684"/>
                    </a:cubicBezTo>
                    <a:lnTo>
                      <a:pt x="55548" y="47857"/>
                    </a:lnTo>
                    <a:lnTo>
                      <a:pt x="54693" y="46575"/>
                    </a:lnTo>
                    <a:cubicBezTo>
                      <a:pt x="48711" y="44011"/>
                      <a:pt x="48284" y="41447"/>
                      <a:pt x="48284" y="34611"/>
                    </a:cubicBezTo>
                    <a:lnTo>
                      <a:pt x="48284" y="21792"/>
                    </a:lnTo>
                    <a:cubicBezTo>
                      <a:pt x="48284" y="15382"/>
                      <a:pt x="48284" y="11110"/>
                      <a:pt x="44866" y="6837"/>
                    </a:cubicBezTo>
                    <a:cubicBezTo>
                      <a:pt x="39738" y="427"/>
                      <a:pt x="31620" y="0"/>
                      <a:pt x="27347" y="0"/>
                    </a:cubicBezTo>
                    <a:cubicBezTo>
                      <a:pt x="22646" y="0"/>
                      <a:pt x="15382" y="855"/>
                      <a:pt x="7264" y="3846"/>
                    </a:cubicBezTo>
                    <a:lnTo>
                      <a:pt x="5555" y="16237"/>
                    </a:lnTo>
                    <a:lnTo>
                      <a:pt x="7264" y="16237"/>
                    </a:lnTo>
                    <a:cubicBezTo>
                      <a:pt x="8973" y="14101"/>
                      <a:pt x="10682" y="11964"/>
                      <a:pt x="13673" y="10255"/>
                    </a:cubicBezTo>
                    <a:cubicBezTo>
                      <a:pt x="17092" y="8119"/>
                      <a:pt x="20937" y="7264"/>
                      <a:pt x="24356" y="7264"/>
                    </a:cubicBezTo>
                    <a:cubicBezTo>
                      <a:pt x="27774" y="7264"/>
                      <a:pt x="31620" y="8546"/>
                      <a:pt x="32901" y="11537"/>
                    </a:cubicBezTo>
                    <a:cubicBezTo>
                      <a:pt x="33329" y="12819"/>
                      <a:pt x="33756" y="14101"/>
                      <a:pt x="33756" y="15382"/>
                    </a:cubicBezTo>
                    <a:cubicBezTo>
                      <a:pt x="33756" y="20937"/>
                      <a:pt x="27774" y="23074"/>
                      <a:pt x="22219" y="24356"/>
                    </a:cubicBezTo>
                    <a:lnTo>
                      <a:pt x="18374" y="25210"/>
                    </a:lnTo>
                    <a:cubicBezTo>
                      <a:pt x="12819" y="26492"/>
                      <a:pt x="0" y="29910"/>
                      <a:pt x="0" y="42302"/>
                    </a:cubicBezTo>
                    <a:cubicBezTo>
                      <a:pt x="427" y="48284"/>
                      <a:pt x="4273" y="57257"/>
                      <a:pt x="17519" y="57257"/>
                    </a:cubicBezTo>
                    <a:close/>
                    <a:moveTo>
                      <a:pt x="25637" y="30338"/>
                    </a:moveTo>
                    <a:cubicBezTo>
                      <a:pt x="29910" y="29056"/>
                      <a:pt x="30765" y="28628"/>
                      <a:pt x="34611" y="26065"/>
                    </a:cubicBezTo>
                    <a:lnTo>
                      <a:pt x="34611" y="41020"/>
                    </a:lnTo>
                    <a:cubicBezTo>
                      <a:pt x="29483" y="47002"/>
                      <a:pt x="23928" y="47429"/>
                      <a:pt x="22646" y="47429"/>
                    </a:cubicBezTo>
                    <a:cubicBezTo>
                      <a:pt x="18374" y="47429"/>
                      <a:pt x="14955" y="44438"/>
                      <a:pt x="14955" y="40165"/>
                    </a:cubicBezTo>
                    <a:cubicBezTo>
                      <a:pt x="14955" y="33756"/>
                      <a:pt x="22646" y="31192"/>
                      <a:pt x="25637" y="30338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34DAF60-D3C1-49E2-9796-09B1434BA2F6}"/>
                  </a:ext>
                </a:extLst>
              </p:cNvPr>
              <p:cNvSpPr/>
              <p:nvPr/>
            </p:nvSpPr>
            <p:spPr>
              <a:xfrm>
                <a:off x="11290864" y="6212879"/>
                <a:ext cx="67939" cy="58966"/>
              </a:xfrm>
              <a:custGeom>
                <a:avLst/>
                <a:gdLst>
                  <a:gd name="connsiteX0" fmla="*/ 7264 w 67939"/>
                  <a:gd name="connsiteY0" fmla="*/ 17519 h 58966"/>
                  <a:gd name="connsiteX1" fmla="*/ 7264 w 67939"/>
                  <a:gd name="connsiteY1" fmla="*/ 38029 h 58966"/>
                  <a:gd name="connsiteX2" fmla="*/ 11110 w 67939"/>
                  <a:gd name="connsiteY2" fmla="*/ 52129 h 58966"/>
                  <a:gd name="connsiteX3" fmla="*/ 26919 w 67939"/>
                  <a:gd name="connsiteY3" fmla="*/ 58966 h 58966"/>
                  <a:gd name="connsiteX4" fmla="*/ 47429 w 67939"/>
                  <a:gd name="connsiteY4" fmla="*/ 48284 h 58966"/>
                  <a:gd name="connsiteX5" fmla="*/ 55120 w 67939"/>
                  <a:gd name="connsiteY5" fmla="*/ 58966 h 58966"/>
                  <a:gd name="connsiteX6" fmla="*/ 67939 w 67939"/>
                  <a:gd name="connsiteY6" fmla="*/ 49138 h 58966"/>
                  <a:gd name="connsiteX7" fmla="*/ 67085 w 67939"/>
                  <a:gd name="connsiteY7" fmla="*/ 47857 h 58966"/>
                  <a:gd name="connsiteX8" fmla="*/ 61103 w 67939"/>
                  <a:gd name="connsiteY8" fmla="*/ 36320 h 58966"/>
                  <a:gd name="connsiteX9" fmla="*/ 61103 w 67939"/>
                  <a:gd name="connsiteY9" fmla="*/ 427 h 58966"/>
                  <a:gd name="connsiteX10" fmla="*/ 39311 w 67939"/>
                  <a:gd name="connsiteY10" fmla="*/ 4700 h 58966"/>
                  <a:gd name="connsiteX11" fmla="*/ 39311 w 67939"/>
                  <a:gd name="connsiteY11" fmla="*/ 6409 h 58966"/>
                  <a:gd name="connsiteX12" fmla="*/ 46147 w 67939"/>
                  <a:gd name="connsiteY12" fmla="*/ 14955 h 58966"/>
                  <a:gd name="connsiteX13" fmla="*/ 46147 w 67939"/>
                  <a:gd name="connsiteY13" fmla="*/ 33756 h 58966"/>
                  <a:gd name="connsiteX14" fmla="*/ 43156 w 67939"/>
                  <a:gd name="connsiteY14" fmla="*/ 43156 h 58966"/>
                  <a:gd name="connsiteX15" fmla="*/ 32901 w 67939"/>
                  <a:gd name="connsiteY15" fmla="*/ 47429 h 58966"/>
                  <a:gd name="connsiteX16" fmla="*/ 22219 w 67939"/>
                  <a:gd name="connsiteY16" fmla="*/ 40165 h 58966"/>
                  <a:gd name="connsiteX17" fmla="*/ 21365 w 67939"/>
                  <a:gd name="connsiteY17" fmla="*/ 33756 h 58966"/>
                  <a:gd name="connsiteX18" fmla="*/ 21365 w 67939"/>
                  <a:gd name="connsiteY18" fmla="*/ 0 h 58966"/>
                  <a:gd name="connsiteX19" fmla="*/ 0 w 67939"/>
                  <a:gd name="connsiteY19" fmla="*/ 4273 h 58966"/>
                  <a:gd name="connsiteX20" fmla="*/ 0 w 67939"/>
                  <a:gd name="connsiteY20" fmla="*/ 5982 h 58966"/>
                  <a:gd name="connsiteX21" fmla="*/ 7264 w 67939"/>
                  <a:gd name="connsiteY21" fmla="*/ 17519 h 5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7939" h="58966">
                    <a:moveTo>
                      <a:pt x="7264" y="17519"/>
                    </a:moveTo>
                    <a:lnTo>
                      <a:pt x="7264" y="38029"/>
                    </a:lnTo>
                    <a:cubicBezTo>
                      <a:pt x="7264" y="42302"/>
                      <a:pt x="7691" y="47429"/>
                      <a:pt x="11110" y="52129"/>
                    </a:cubicBezTo>
                    <a:cubicBezTo>
                      <a:pt x="12819" y="54266"/>
                      <a:pt x="17092" y="58966"/>
                      <a:pt x="26919" y="58966"/>
                    </a:cubicBezTo>
                    <a:cubicBezTo>
                      <a:pt x="36320" y="58966"/>
                      <a:pt x="43584" y="53839"/>
                      <a:pt x="47429" y="48284"/>
                    </a:cubicBezTo>
                    <a:cubicBezTo>
                      <a:pt x="48284" y="51702"/>
                      <a:pt x="49993" y="55121"/>
                      <a:pt x="55120" y="58966"/>
                    </a:cubicBezTo>
                    <a:lnTo>
                      <a:pt x="67939" y="49138"/>
                    </a:lnTo>
                    <a:lnTo>
                      <a:pt x="67085" y="47857"/>
                    </a:lnTo>
                    <a:cubicBezTo>
                      <a:pt x="61103" y="46575"/>
                      <a:pt x="61103" y="42302"/>
                      <a:pt x="61103" y="36320"/>
                    </a:cubicBezTo>
                    <a:lnTo>
                      <a:pt x="61103" y="427"/>
                    </a:lnTo>
                    <a:lnTo>
                      <a:pt x="39311" y="4700"/>
                    </a:lnTo>
                    <a:lnTo>
                      <a:pt x="39311" y="6409"/>
                    </a:lnTo>
                    <a:cubicBezTo>
                      <a:pt x="44866" y="7264"/>
                      <a:pt x="46147" y="9400"/>
                      <a:pt x="46147" y="14955"/>
                    </a:cubicBezTo>
                    <a:lnTo>
                      <a:pt x="46147" y="33756"/>
                    </a:lnTo>
                    <a:cubicBezTo>
                      <a:pt x="46147" y="36320"/>
                      <a:pt x="46147" y="39738"/>
                      <a:pt x="43156" y="43156"/>
                    </a:cubicBezTo>
                    <a:cubicBezTo>
                      <a:pt x="41020" y="45720"/>
                      <a:pt x="37602" y="47429"/>
                      <a:pt x="32901" y="47429"/>
                    </a:cubicBezTo>
                    <a:cubicBezTo>
                      <a:pt x="27347" y="47429"/>
                      <a:pt x="23928" y="44866"/>
                      <a:pt x="22219" y="40165"/>
                    </a:cubicBezTo>
                    <a:cubicBezTo>
                      <a:pt x="21792" y="38456"/>
                      <a:pt x="21365" y="36320"/>
                      <a:pt x="21365" y="33756"/>
                    </a:cubicBezTo>
                    <a:lnTo>
                      <a:pt x="21365" y="0"/>
                    </a:lnTo>
                    <a:lnTo>
                      <a:pt x="0" y="4273"/>
                    </a:lnTo>
                    <a:lnTo>
                      <a:pt x="0" y="5982"/>
                    </a:lnTo>
                    <a:cubicBezTo>
                      <a:pt x="6837" y="8119"/>
                      <a:pt x="7264" y="11110"/>
                      <a:pt x="7264" y="17519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4" name="Graphic 13">
              <a:extLst>
                <a:ext uri="{FF2B5EF4-FFF2-40B4-BE49-F238E27FC236}">
                  <a16:creationId xmlns:a16="http://schemas.microsoft.com/office/drawing/2014/main" id="{069112DB-9392-48D3-A539-8FAC954DACC7}"/>
                </a:ext>
              </a:extLst>
            </p:cNvPr>
            <p:cNvGrpSpPr/>
            <p:nvPr/>
          </p:nvGrpSpPr>
          <p:grpSpPr>
            <a:xfrm>
              <a:off x="10617881" y="6229981"/>
              <a:ext cx="285638" cy="45710"/>
              <a:chOff x="10617881" y="6229981"/>
              <a:chExt cx="285638" cy="45710"/>
            </a:xfrm>
            <a:solidFill>
              <a:srgbClr val="215D93"/>
            </a:solidFill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46D2AE9-7906-423D-BA81-32FD03974733}"/>
                  </a:ext>
                </a:extLst>
              </p:cNvPr>
              <p:cNvSpPr/>
              <p:nvPr/>
            </p:nvSpPr>
            <p:spPr>
              <a:xfrm>
                <a:off x="10617881" y="6231609"/>
                <a:ext cx="162967" cy="44082"/>
              </a:xfrm>
              <a:custGeom>
                <a:avLst/>
                <a:gdLst>
                  <a:gd name="connsiteX0" fmla="*/ 121778 w 162967"/>
                  <a:gd name="connsiteY0" fmla="*/ 71 h 44082"/>
                  <a:gd name="connsiteX1" fmla="*/ 0 w 162967"/>
                  <a:gd name="connsiteY1" fmla="*/ 39809 h 44082"/>
                  <a:gd name="connsiteX2" fmla="*/ 82040 w 162967"/>
                  <a:gd name="connsiteY2" fmla="*/ 15881 h 44082"/>
                  <a:gd name="connsiteX3" fmla="*/ 77340 w 162967"/>
                  <a:gd name="connsiteY3" fmla="*/ 28272 h 44082"/>
                  <a:gd name="connsiteX4" fmla="*/ 122205 w 162967"/>
                  <a:gd name="connsiteY4" fmla="*/ 41091 h 44082"/>
                  <a:gd name="connsiteX5" fmla="*/ 137588 w 162967"/>
                  <a:gd name="connsiteY5" fmla="*/ 35964 h 44082"/>
                  <a:gd name="connsiteX6" fmla="*/ 101268 w 162967"/>
                  <a:gd name="connsiteY6" fmla="*/ 23145 h 44082"/>
                  <a:gd name="connsiteX7" fmla="*/ 139297 w 162967"/>
                  <a:gd name="connsiteY7" fmla="*/ 14599 h 44082"/>
                  <a:gd name="connsiteX8" fmla="*/ 158525 w 162967"/>
                  <a:gd name="connsiteY8" fmla="*/ 44082 h 44082"/>
                  <a:gd name="connsiteX9" fmla="*/ 160661 w 162967"/>
                  <a:gd name="connsiteY9" fmla="*/ 40664 h 44082"/>
                  <a:gd name="connsiteX10" fmla="*/ 121778 w 162967"/>
                  <a:gd name="connsiteY10" fmla="*/ 71 h 4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967" h="44082">
                    <a:moveTo>
                      <a:pt x="121778" y="71"/>
                    </a:moveTo>
                    <a:cubicBezTo>
                      <a:pt x="70930" y="2208"/>
                      <a:pt x="0" y="39809"/>
                      <a:pt x="0" y="39809"/>
                    </a:cubicBezTo>
                    <a:cubicBezTo>
                      <a:pt x="0" y="39809"/>
                      <a:pt x="38883" y="22290"/>
                      <a:pt x="82040" y="15881"/>
                    </a:cubicBezTo>
                    <a:cubicBezTo>
                      <a:pt x="78621" y="19727"/>
                      <a:pt x="76485" y="24427"/>
                      <a:pt x="77340" y="28272"/>
                    </a:cubicBezTo>
                    <a:cubicBezTo>
                      <a:pt x="79476" y="38955"/>
                      <a:pt x="102122" y="45364"/>
                      <a:pt x="122205" y="41091"/>
                    </a:cubicBezTo>
                    <a:cubicBezTo>
                      <a:pt x="127760" y="39809"/>
                      <a:pt x="132887" y="37673"/>
                      <a:pt x="137588" y="35964"/>
                    </a:cubicBezTo>
                    <a:cubicBezTo>
                      <a:pt x="133315" y="37673"/>
                      <a:pt x="100841" y="35964"/>
                      <a:pt x="101268" y="23145"/>
                    </a:cubicBezTo>
                    <a:cubicBezTo>
                      <a:pt x="101695" y="13745"/>
                      <a:pt x="123060" y="8617"/>
                      <a:pt x="139297" y="14599"/>
                    </a:cubicBezTo>
                    <a:cubicBezTo>
                      <a:pt x="152543" y="19299"/>
                      <a:pt x="162370" y="36818"/>
                      <a:pt x="158525" y="44082"/>
                    </a:cubicBezTo>
                    <a:cubicBezTo>
                      <a:pt x="159379" y="42800"/>
                      <a:pt x="159807" y="41946"/>
                      <a:pt x="160661" y="40664"/>
                    </a:cubicBezTo>
                    <a:cubicBezTo>
                      <a:pt x="167071" y="27845"/>
                      <a:pt x="161943" y="-1638"/>
                      <a:pt x="121778" y="71"/>
                    </a:cubicBezTo>
                    <a:close/>
                  </a:path>
                </a:pathLst>
              </a:custGeom>
              <a:solidFill>
                <a:srgbClr val="215D93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E8118F8-D668-49C4-9610-F5A3DC82BE1E}"/>
                  </a:ext>
                </a:extLst>
              </p:cNvPr>
              <p:cNvSpPr/>
              <p:nvPr/>
            </p:nvSpPr>
            <p:spPr>
              <a:xfrm>
                <a:off x="10808026" y="6229981"/>
                <a:ext cx="95494" cy="40655"/>
              </a:xfrm>
              <a:custGeom>
                <a:avLst/>
                <a:gdLst>
                  <a:gd name="connsiteX0" fmla="*/ 95286 w 95494"/>
                  <a:gd name="connsiteY0" fmla="*/ 13236 h 40655"/>
                  <a:gd name="connsiteX1" fmla="*/ 55548 w 95494"/>
                  <a:gd name="connsiteY1" fmla="*/ 1272 h 40655"/>
                  <a:gd name="connsiteX2" fmla="*/ 33756 w 95494"/>
                  <a:gd name="connsiteY2" fmla="*/ 9818 h 40655"/>
                  <a:gd name="connsiteX3" fmla="*/ 0 w 95494"/>
                  <a:gd name="connsiteY3" fmla="*/ 35028 h 40655"/>
                  <a:gd name="connsiteX4" fmla="*/ 17519 w 95494"/>
                  <a:gd name="connsiteY4" fmla="*/ 25200 h 40655"/>
                  <a:gd name="connsiteX5" fmla="*/ 69648 w 95494"/>
                  <a:gd name="connsiteY5" fmla="*/ 19218 h 40655"/>
                  <a:gd name="connsiteX6" fmla="*/ 44438 w 95494"/>
                  <a:gd name="connsiteY6" fmla="*/ 35883 h 40655"/>
                  <a:gd name="connsiteX7" fmla="*/ 28628 w 95494"/>
                  <a:gd name="connsiteY7" fmla="*/ 34601 h 40655"/>
                  <a:gd name="connsiteX8" fmla="*/ 63666 w 95494"/>
                  <a:gd name="connsiteY8" fmla="*/ 39301 h 40655"/>
                  <a:gd name="connsiteX9" fmla="*/ 95286 w 95494"/>
                  <a:gd name="connsiteY9" fmla="*/ 13236 h 4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494" h="40655">
                    <a:moveTo>
                      <a:pt x="95286" y="13236"/>
                    </a:moveTo>
                    <a:cubicBezTo>
                      <a:pt x="93149" y="2554"/>
                      <a:pt x="75630" y="-2574"/>
                      <a:pt x="55548" y="1272"/>
                    </a:cubicBezTo>
                    <a:cubicBezTo>
                      <a:pt x="47002" y="2981"/>
                      <a:pt x="39738" y="6399"/>
                      <a:pt x="33756" y="9818"/>
                    </a:cubicBezTo>
                    <a:cubicBezTo>
                      <a:pt x="20083" y="17936"/>
                      <a:pt x="0" y="35028"/>
                      <a:pt x="0" y="35028"/>
                    </a:cubicBezTo>
                    <a:cubicBezTo>
                      <a:pt x="4700" y="31610"/>
                      <a:pt x="11110" y="28619"/>
                      <a:pt x="17519" y="25200"/>
                    </a:cubicBezTo>
                    <a:cubicBezTo>
                      <a:pt x="26065" y="21355"/>
                      <a:pt x="64948" y="5972"/>
                      <a:pt x="69648" y="19218"/>
                    </a:cubicBezTo>
                    <a:cubicBezTo>
                      <a:pt x="71785" y="25200"/>
                      <a:pt x="64521" y="33319"/>
                      <a:pt x="44438" y="35883"/>
                    </a:cubicBezTo>
                    <a:cubicBezTo>
                      <a:pt x="38883" y="36737"/>
                      <a:pt x="32047" y="36310"/>
                      <a:pt x="28628" y="34601"/>
                    </a:cubicBezTo>
                    <a:cubicBezTo>
                      <a:pt x="35465" y="40155"/>
                      <a:pt x="49138" y="42292"/>
                      <a:pt x="63666" y="39301"/>
                    </a:cubicBezTo>
                    <a:cubicBezTo>
                      <a:pt x="82894" y="35455"/>
                      <a:pt x="97422" y="23918"/>
                      <a:pt x="95286" y="13236"/>
                    </a:cubicBezTo>
                    <a:close/>
                  </a:path>
                </a:pathLst>
              </a:custGeom>
              <a:solidFill>
                <a:srgbClr val="215D93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A2C95CC-4227-4D2A-B49C-AC0D5E4264D1}"/>
                </a:ext>
              </a:extLst>
            </p:cNvPr>
            <p:cNvSpPr/>
            <p:nvPr/>
          </p:nvSpPr>
          <p:spPr>
            <a:xfrm>
              <a:off x="10722140" y="6012480"/>
              <a:ext cx="173210" cy="152115"/>
            </a:xfrm>
            <a:custGeom>
              <a:avLst/>
              <a:gdLst>
                <a:gd name="connsiteX0" fmla="*/ 64094 w 173210"/>
                <a:gd name="connsiteY0" fmla="*/ 0 h 152115"/>
                <a:gd name="connsiteX1" fmla="*/ 0 w 173210"/>
                <a:gd name="connsiteY1" fmla="*/ 152115 h 152115"/>
                <a:gd name="connsiteX2" fmla="*/ 121351 w 173210"/>
                <a:gd name="connsiteY2" fmla="*/ 102122 h 152115"/>
                <a:gd name="connsiteX3" fmla="*/ 155534 w 173210"/>
                <a:gd name="connsiteY3" fmla="*/ 131606 h 152115"/>
                <a:gd name="connsiteX4" fmla="*/ 169634 w 173210"/>
                <a:gd name="connsiteY4" fmla="*/ 39738 h 152115"/>
                <a:gd name="connsiteX5" fmla="*/ 64094 w 173210"/>
                <a:gd name="connsiteY5" fmla="*/ 0 h 15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210" h="152115">
                  <a:moveTo>
                    <a:pt x="64094" y="0"/>
                  </a:moveTo>
                  <a:cubicBezTo>
                    <a:pt x="64094" y="0"/>
                    <a:pt x="99559" y="33329"/>
                    <a:pt x="0" y="152115"/>
                  </a:cubicBezTo>
                  <a:cubicBezTo>
                    <a:pt x="0" y="152115"/>
                    <a:pt x="74776" y="89731"/>
                    <a:pt x="121351" y="102122"/>
                  </a:cubicBezTo>
                  <a:cubicBezTo>
                    <a:pt x="121351" y="102122"/>
                    <a:pt x="139724" y="106395"/>
                    <a:pt x="155534" y="131606"/>
                  </a:cubicBezTo>
                  <a:cubicBezTo>
                    <a:pt x="168352" y="101695"/>
                    <a:pt x="179035" y="68794"/>
                    <a:pt x="169634" y="39738"/>
                  </a:cubicBezTo>
                  <a:cubicBezTo>
                    <a:pt x="169634" y="39738"/>
                    <a:pt x="139297" y="0"/>
                    <a:pt x="64094" y="0"/>
                  </a:cubicBezTo>
                  <a:close/>
                </a:path>
              </a:pathLst>
            </a:custGeom>
            <a:noFill/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16FBF86-A29C-44E6-9DF6-197BF9DBA0CB}"/>
                </a:ext>
              </a:extLst>
            </p:cNvPr>
            <p:cNvSpPr/>
            <p:nvPr/>
          </p:nvSpPr>
          <p:spPr>
            <a:xfrm>
              <a:off x="10609763" y="6168742"/>
              <a:ext cx="272611" cy="107376"/>
            </a:xfrm>
            <a:custGeom>
              <a:avLst/>
              <a:gdLst>
                <a:gd name="connsiteX0" fmla="*/ 0 w 272611"/>
                <a:gd name="connsiteY0" fmla="*/ 98403 h 107376"/>
                <a:gd name="connsiteX1" fmla="*/ 238856 w 272611"/>
                <a:gd name="connsiteY1" fmla="*/ 27046 h 107376"/>
                <a:gd name="connsiteX2" fmla="*/ 173053 w 272611"/>
                <a:gd name="connsiteY2" fmla="*/ 107376 h 107376"/>
                <a:gd name="connsiteX3" fmla="*/ 272611 w 272611"/>
                <a:gd name="connsiteY3" fmla="*/ 7390 h 107376"/>
                <a:gd name="connsiteX4" fmla="*/ 0 w 272611"/>
                <a:gd name="connsiteY4" fmla="*/ 98403 h 10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11" h="107376">
                  <a:moveTo>
                    <a:pt x="0" y="98403"/>
                  </a:moveTo>
                  <a:cubicBezTo>
                    <a:pt x="0" y="98403"/>
                    <a:pt x="159807" y="15081"/>
                    <a:pt x="238856" y="27046"/>
                  </a:cubicBezTo>
                  <a:cubicBezTo>
                    <a:pt x="208091" y="73620"/>
                    <a:pt x="173053" y="107376"/>
                    <a:pt x="173053" y="107376"/>
                  </a:cubicBezTo>
                  <a:cubicBezTo>
                    <a:pt x="223046" y="73620"/>
                    <a:pt x="253811" y="39010"/>
                    <a:pt x="272611" y="7390"/>
                  </a:cubicBezTo>
                  <a:cubicBezTo>
                    <a:pt x="173053" y="-31921"/>
                    <a:pt x="0" y="98403"/>
                    <a:pt x="0" y="98403"/>
                  </a:cubicBezTo>
                  <a:close/>
                </a:path>
              </a:pathLst>
            </a:custGeom>
            <a:solidFill>
              <a:srgbClr val="6B1E0E"/>
            </a:solidFill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DF3B6AE-CC95-42E5-9533-190EEA29A937}"/>
                </a:ext>
              </a:extLst>
            </p:cNvPr>
            <p:cNvSpPr/>
            <p:nvPr/>
          </p:nvSpPr>
          <p:spPr>
            <a:xfrm>
              <a:off x="10658047" y="5973597"/>
              <a:ext cx="247891" cy="244410"/>
            </a:xfrm>
            <a:custGeom>
              <a:avLst/>
              <a:gdLst>
                <a:gd name="connsiteX0" fmla="*/ 241847 w 247891"/>
                <a:gd name="connsiteY0" fmla="*/ 72212 h 244410"/>
                <a:gd name="connsiteX1" fmla="*/ 186726 w 247891"/>
                <a:gd name="connsiteY1" fmla="*/ 35465 h 244410"/>
                <a:gd name="connsiteX2" fmla="*/ 177326 w 247891"/>
                <a:gd name="connsiteY2" fmla="*/ 0 h 244410"/>
                <a:gd name="connsiteX3" fmla="*/ 179035 w 247891"/>
                <a:gd name="connsiteY3" fmla="*/ 32474 h 244410"/>
                <a:gd name="connsiteX4" fmla="*/ 85885 w 247891"/>
                <a:gd name="connsiteY4" fmla="*/ 20937 h 244410"/>
                <a:gd name="connsiteX5" fmla="*/ 0 w 247891"/>
                <a:gd name="connsiteY5" fmla="*/ 244410 h 244410"/>
                <a:gd name="connsiteX6" fmla="*/ 185444 w 247891"/>
                <a:gd name="connsiteY6" fmla="*/ 161516 h 244410"/>
                <a:gd name="connsiteX7" fmla="*/ 225609 w 247891"/>
                <a:gd name="connsiteY7" fmla="*/ 198690 h 244410"/>
                <a:gd name="connsiteX8" fmla="*/ 241847 w 247891"/>
                <a:gd name="connsiteY8" fmla="*/ 72212 h 244410"/>
                <a:gd name="connsiteX9" fmla="*/ 219627 w 247891"/>
                <a:gd name="connsiteY9" fmla="*/ 170062 h 244410"/>
                <a:gd name="connsiteX10" fmla="*/ 185444 w 247891"/>
                <a:gd name="connsiteY10" fmla="*/ 140579 h 244410"/>
                <a:gd name="connsiteX11" fmla="*/ 64094 w 247891"/>
                <a:gd name="connsiteY11" fmla="*/ 190999 h 244410"/>
                <a:gd name="connsiteX12" fmla="*/ 128187 w 247891"/>
                <a:gd name="connsiteY12" fmla="*/ 38883 h 244410"/>
                <a:gd name="connsiteX13" fmla="*/ 233728 w 247891"/>
                <a:gd name="connsiteY13" fmla="*/ 78621 h 244410"/>
                <a:gd name="connsiteX14" fmla="*/ 219627 w 247891"/>
                <a:gd name="connsiteY14" fmla="*/ 170062 h 24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7891" h="244410">
                  <a:moveTo>
                    <a:pt x="241847" y="72212"/>
                  </a:moveTo>
                  <a:cubicBezTo>
                    <a:pt x="241847" y="72212"/>
                    <a:pt x="225609" y="50420"/>
                    <a:pt x="186726" y="35465"/>
                  </a:cubicBezTo>
                  <a:cubicBezTo>
                    <a:pt x="184590" y="22219"/>
                    <a:pt x="181171" y="10255"/>
                    <a:pt x="177326" y="0"/>
                  </a:cubicBezTo>
                  <a:cubicBezTo>
                    <a:pt x="179462" y="8973"/>
                    <a:pt x="179889" y="22219"/>
                    <a:pt x="179035" y="32474"/>
                  </a:cubicBezTo>
                  <a:cubicBezTo>
                    <a:pt x="155534" y="24356"/>
                    <a:pt x="124769" y="18801"/>
                    <a:pt x="85885" y="20937"/>
                  </a:cubicBezTo>
                  <a:cubicBezTo>
                    <a:pt x="85885" y="20937"/>
                    <a:pt x="169634" y="60248"/>
                    <a:pt x="0" y="244410"/>
                  </a:cubicBezTo>
                  <a:cubicBezTo>
                    <a:pt x="0" y="244410"/>
                    <a:pt x="139297" y="149124"/>
                    <a:pt x="185444" y="161516"/>
                  </a:cubicBezTo>
                  <a:cubicBezTo>
                    <a:pt x="185444" y="161516"/>
                    <a:pt x="205527" y="164080"/>
                    <a:pt x="225609" y="198690"/>
                  </a:cubicBezTo>
                  <a:cubicBezTo>
                    <a:pt x="263211" y="128187"/>
                    <a:pt x="241847" y="72212"/>
                    <a:pt x="241847" y="72212"/>
                  </a:cubicBezTo>
                  <a:close/>
                  <a:moveTo>
                    <a:pt x="219627" y="170062"/>
                  </a:moveTo>
                  <a:cubicBezTo>
                    <a:pt x="203390" y="144852"/>
                    <a:pt x="185444" y="140579"/>
                    <a:pt x="185444" y="140579"/>
                  </a:cubicBezTo>
                  <a:cubicBezTo>
                    <a:pt x="138869" y="128614"/>
                    <a:pt x="64094" y="190999"/>
                    <a:pt x="64094" y="190999"/>
                  </a:cubicBezTo>
                  <a:cubicBezTo>
                    <a:pt x="163652" y="72212"/>
                    <a:pt x="128187" y="38883"/>
                    <a:pt x="128187" y="38883"/>
                  </a:cubicBezTo>
                  <a:cubicBezTo>
                    <a:pt x="203390" y="38883"/>
                    <a:pt x="233728" y="78621"/>
                    <a:pt x="233728" y="78621"/>
                  </a:cubicBezTo>
                  <a:cubicBezTo>
                    <a:pt x="243128" y="107250"/>
                    <a:pt x="232446" y="140151"/>
                    <a:pt x="219627" y="170062"/>
                  </a:cubicBezTo>
                  <a:close/>
                </a:path>
              </a:pathLst>
            </a:custGeom>
            <a:solidFill>
              <a:srgbClr val="6B1E0E"/>
            </a:solidFill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F9C81B3-5C3C-46F9-B4EA-270347309C89}"/>
                </a:ext>
              </a:extLst>
            </p:cNvPr>
            <p:cNvSpPr/>
            <p:nvPr/>
          </p:nvSpPr>
          <p:spPr>
            <a:xfrm>
              <a:off x="10758033" y="5975276"/>
              <a:ext cx="72078" cy="20539"/>
            </a:xfrm>
            <a:custGeom>
              <a:avLst/>
              <a:gdLst>
                <a:gd name="connsiteX0" fmla="*/ 71358 w 72078"/>
                <a:gd name="connsiteY0" fmla="*/ 1739 h 20539"/>
                <a:gd name="connsiteX1" fmla="*/ 0 w 72078"/>
                <a:gd name="connsiteY1" fmla="*/ 10285 h 20539"/>
                <a:gd name="connsiteX2" fmla="*/ 71785 w 72078"/>
                <a:gd name="connsiteY2" fmla="*/ 20540 h 20539"/>
                <a:gd name="connsiteX3" fmla="*/ 71358 w 72078"/>
                <a:gd name="connsiteY3" fmla="*/ 1739 h 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78" h="20539">
                  <a:moveTo>
                    <a:pt x="71358" y="1739"/>
                  </a:moveTo>
                  <a:cubicBezTo>
                    <a:pt x="27347" y="-4671"/>
                    <a:pt x="2991" y="8575"/>
                    <a:pt x="0" y="10285"/>
                  </a:cubicBezTo>
                  <a:cubicBezTo>
                    <a:pt x="46147" y="11567"/>
                    <a:pt x="55548" y="16267"/>
                    <a:pt x="71785" y="20540"/>
                  </a:cubicBezTo>
                  <a:cubicBezTo>
                    <a:pt x="72639" y="14558"/>
                    <a:pt x="71358" y="1739"/>
                    <a:pt x="71358" y="1739"/>
                  </a:cubicBezTo>
                  <a:close/>
                </a:path>
              </a:pathLst>
            </a:custGeom>
            <a:solidFill>
              <a:srgbClr val="6B1E0E"/>
            </a:solidFill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148287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81F82-9D58-4DDD-B76D-DC61CC0B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74523-201E-4AAE-8DD5-263D42F4F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1719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1D9CD9-03BC-42B0-8EB9-889263FC9CC6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C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82ECC-03AB-4F5E-8E2A-41A7E5CBA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6613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13">
            <a:extLst>
              <a:ext uri="{FF2B5EF4-FFF2-40B4-BE49-F238E27FC236}">
                <a16:creationId xmlns:a16="http://schemas.microsoft.com/office/drawing/2014/main" id="{2C1D33C6-881A-4B0A-AA7C-8CCBE48DF7D6}"/>
              </a:ext>
            </a:extLst>
          </p:cNvPr>
          <p:cNvGrpSpPr/>
          <p:nvPr userDrawn="1"/>
        </p:nvGrpSpPr>
        <p:grpSpPr>
          <a:xfrm>
            <a:off x="10209392" y="5847394"/>
            <a:ext cx="1320755" cy="456773"/>
            <a:chOff x="10209392" y="5973597"/>
            <a:chExt cx="1320755" cy="456773"/>
          </a:xfrm>
        </p:grpSpPr>
        <p:grpSp>
          <p:nvGrpSpPr>
            <p:cNvPr id="3" name="Graphic 13">
              <a:extLst>
                <a:ext uri="{FF2B5EF4-FFF2-40B4-BE49-F238E27FC236}">
                  <a16:creationId xmlns:a16="http://schemas.microsoft.com/office/drawing/2014/main" id="{7E805EDE-7144-49F6-85F4-CE75A3FB487B}"/>
                </a:ext>
              </a:extLst>
            </p:cNvPr>
            <p:cNvGrpSpPr/>
            <p:nvPr/>
          </p:nvGrpSpPr>
          <p:grpSpPr>
            <a:xfrm>
              <a:off x="10209392" y="6186387"/>
              <a:ext cx="1320755" cy="243982"/>
              <a:chOff x="10209392" y="6186387"/>
              <a:chExt cx="1320755" cy="243982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661CEBC-3778-4A6D-8DD9-36E959E68127}"/>
                  </a:ext>
                </a:extLst>
              </p:cNvPr>
              <p:cNvSpPr/>
              <p:nvPr/>
            </p:nvSpPr>
            <p:spPr>
              <a:xfrm>
                <a:off x="11194296" y="6220998"/>
                <a:ext cx="27773" cy="13673"/>
              </a:xfrm>
              <a:custGeom>
                <a:avLst/>
                <a:gdLst>
                  <a:gd name="connsiteX0" fmla="*/ 25210 w 27773"/>
                  <a:gd name="connsiteY0" fmla="*/ 5127 h 13673"/>
                  <a:gd name="connsiteX1" fmla="*/ 14528 w 27773"/>
                  <a:gd name="connsiteY1" fmla="*/ 0 h 13673"/>
                  <a:gd name="connsiteX2" fmla="*/ 3846 w 27773"/>
                  <a:gd name="connsiteY2" fmla="*/ 5127 h 13673"/>
                  <a:gd name="connsiteX3" fmla="*/ 0 w 27773"/>
                  <a:gd name="connsiteY3" fmla="*/ 13673 h 13673"/>
                  <a:gd name="connsiteX4" fmla="*/ 27774 w 27773"/>
                  <a:gd name="connsiteY4" fmla="*/ 13673 h 13673"/>
                  <a:gd name="connsiteX5" fmla="*/ 25210 w 27773"/>
                  <a:gd name="connsiteY5" fmla="*/ 5127 h 1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773" h="13673">
                    <a:moveTo>
                      <a:pt x="25210" y="5127"/>
                    </a:moveTo>
                    <a:cubicBezTo>
                      <a:pt x="22219" y="427"/>
                      <a:pt x="17519" y="0"/>
                      <a:pt x="14528" y="0"/>
                    </a:cubicBezTo>
                    <a:cubicBezTo>
                      <a:pt x="12391" y="0"/>
                      <a:pt x="7691" y="427"/>
                      <a:pt x="3846" y="5127"/>
                    </a:cubicBezTo>
                    <a:cubicBezTo>
                      <a:pt x="1282" y="8119"/>
                      <a:pt x="855" y="11110"/>
                      <a:pt x="0" y="13673"/>
                    </a:cubicBezTo>
                    <a:lnTo>
                      <a:pt x="27774" y="13673"/>
                    </a:lnTo>
                    <a:cubicBezTo>
                      <a:pt x="27347" y="10682"/>
                      <a:pt x="26919" y="8119"/>
                      <a:pt x="25210" y="5127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09A23B2-4D57-4A40-8663-06335DB17FDC}"/>
                  </a:ext>
                </a:extLst>
              </p:cNvPr>
              <p:cNvSpPr/>
              <p:nvPr/>
            </p:nvSpPr>
            <p:spPr>
              <a:xfrm>
                <a:off x="11252835" y="6240653"/>
                <a:ext cx="19655" cy="21364"/>
              </a:xfrm>
              <a:custGeom>
                <a:avLst/>
                <a:gdLst>
                  <a:gd name="connsiteX0" fmla="*/ 7691 w 19655"/>
                  <a:gd name="connsiteY0" fmla="*/ 21365 h 21364"/>
                  <a:gd name="connsiteX1" fmla="*/ 19655 w 19655"/>
                  <a:gd name="connsiteY1" fmla="*/ 14955 h 21364"/>
                  <a:gd name="connsiteX2" fmla="*/ 19655 w 19655"/>
                  <a:gd name="connsiteY2" fmla="*/ 0 h 21364"/>
                  <a:gd name="connsiteX3" fmla="*/ 10682 w 19655"/>
                  <a:gd name="connsiteY3" fmla="*/ 4273 h 21364"/>
                  <a:gd name="connsiteX4" fmla="*/ 0 w 19655"/>
                  <a:gd name="connsiteY4" fmla="*/ 14528 h 21364"/>
                  <a:gd name="connsiteX5" fmla="*/ 7691 w 19655"/>
                  <a:gd name="connsiteY5" fmla="*/ 21365 h 2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55" h="21364">
                    <a:moveTo>
                      <a:pt x="7691" y="21365"/>
                    </a:moveTo>
                    <a:cubicBezTo>
                      <a:pt x="8973" y="21365"/>
                      <a:pt x="14101" y="20937"/>
                      <a:pt x="19655" y="14955"/>
                    </a:cubicBezTo>
                    <a:lnTo>
                      <a:pt x="19655" y="0"/>
                    </a:lnTo>
                    <a:cubicBezTo>
                      <a:pt x="16237" y="2136"/>
                      <a:pt x="14955" y="2991"/>
                      <a:pt x="10682" y="4273"/>
                    </a:cubicBezTo>
                    <a:cubicBezTo>
                      <a:pt x="7691" y="5127"/>
                      <a:pt x="0" y="7691"/>
                      <a:pt x="0" y="14528"/>
                    </a:cubicBezTo>
                    <a:cubicBezTo>
                      <a:pt x="0" y="17946"/>
                      <a:pt x="3418" y="21365"/>
                      <a:pt x="7691" y="21365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5FA2CDC-F01D-496D-AC09-9C18D7681E3B}"/>
                  </a:ext>
                </a:extLst>
              </p:cNvPr>
              <p:cNvSpPr/>
              <p:nvPr/>
            </p:nvSpPr>
            <p:spPr>
              <a:xfrm>
                <a:off x="10266648" y="6241080"/>
                <a:ext cx="57684" cy="64541"/>
              </a:xfrm>
              <a:custGeom>
                <a:avLst/>
                <a:gdLst>
                  <a:gd name="connsiteX0" fmla="*/ 57684 w 57684"/>
                  <a:gd name="connsiteY0" fmla="*/ 32901 h 64541"/>
                  <a:gd name="connsiteX1" fmla="*/ 41020 w 57684"/>
                  <a:gd name="connsiteY1" fmla="*/ 3846 h 64541"/>
                  <a:gd name="connsiteX2" fmla="*/ 11964 w 57684"/>
                  <a:gd name="connsiteY2" fmla="*/ 0 h 64541"/>
                  <a:gd name="connsiteX3" fmla="*/ 0 w 57684"/>
                  <a:gd name="connsiteY3" fmla="*/ 0 h 64541"/>
                  <a:gd name="connsiteX4" fmla="*/ 0 w 57684"/>
                  <a:gd name="connsiteY4" fmla="*/ 64521 h 64541"/>
                  <a:gd name="connsiteX5" fmla="*/ 15382 w 57684"/>
                  <a:gd name="connsiteY5" fmla="*/ 64521 h 64541"/>
                  <a:gd name="connsiteX6" fmla="*/ 57684 w 57684"/>
                  <a:gd name="connsiteY6" fmla="*/ 32901 h 64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684" h="64541">
                    <a:moveTo>
                      <a:pt x="57684" y="32901"/>
                    </a:moveTo>
                    <a:cubicBezTo>
                      <a:pt x="57684" y="19228"/>
                      <a:pt x="52557" y="8973"/>
                      <a:pt x="41020" y="3846"/>
                    </a:cubicBezTo>
                    <a:cubicBezTo>
                      <a:pt x="32901" y="427"/>
                      <a:pt x="23501" y="0"/>
                      <a:pt x="11964" y="0"/>
                    </a:cubicBezTo>
                    <a:lnTo>
                      <a:pt x="0" y="0"/>
                    </a:lnTo>
                    <a:lnTo>
                      <a:pt x="0" y="64521"/>
                    </a:lnTo>
                    <a:lnTo>
                      <a:pt x="15382" y="64521"/>
                    </a:lnTo>
                    <a:cubicBezTo>
                      <a:pt x="34611" y="64948"/>
                      <a:pt x="57684" y="58966"/>
                      <a:pt x="57684" y="32901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7932D11-617C-4166-86EB-840A575CAC3C}"/>
                  </a:ext>
                </a:extLst>
              </p:cNvPr>
              <p:cNvSpPr/>
              <p:nvPr/>
            </p:nvSpPr>
            <p:spPr>
              <a:xfrm>
                <a:off x="10486703" y="6220998"/>
                <a:ext cx="27773" cy="13673"/>
              </a:xfrm>
              <a:custGeom>
                <a:avLst/>
                <a:gdLst>
                  <a:gd name="connsiteX0" fmla="*/ 25210 w 27773"/>
                  <a:gd name="connsiteY0" fmla="*/ 5127 h 13673"/>
                  <a:gd name="connsiteX1" fmla="*/ 14528 w 27773"/>
                  <a:gd name="connsiteY1" fmla="*/ 0 h 13673"/>
                  <a:gd name="connsiteX2" fmla="*/ 3846 w 27773"/>
                  <a:gd name="connsiteY2" fmla="*/ 5127 h 13673"/>
                  <a:gd name="connsiteX3" fmla="*/ 0 w 27773"/>
                  <a:gd name="connsiteY3" fmla="*/ 13673 h 13673"/>
                  <a:gd name="connsiteX4" fmla="*/ 27774 w 27773"/>
                  <a:gd name="connsiteY4" fmla="*/ 13673 h 13673"/>
                  <a:gd name="connsiteX5" fmla="*/ 25210 w 27773"/>
                  <a:gd name="connsiteY5" fmla="*/ 5127 h 1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773" h="13673">
                    <a:moveTo>
                      <a:pt x="25210" y="5127"/>
                    </a:moveTo>
                    <a:cubicBezTo>
                      <a:pt x="22219" y="427"/>
                      <a:pt x="17519" y="0"/>
                      <a:pt x="14528" y="0"/>
                    </a:cubicBezTo>
                    <a:cubicBezTo>
                      <a:pt x="12391" y="0"/>
                      <a:pt x="7691" y="427"/>
                      <a:pt x="3846" y="5127"/>
                    </a:cubicBezTo>
                    <a:cubicBezTo>
                      <a:pt x="1282" y="8119"/>
                      <a:pt x="855" y="11110"/>
                      <a:pt x="0" y="13673"/>
                    </a:cubicBezTo>
                    <a:lnTo>
                      <a:pt x="27774" y="13673"/>
                    </a:lnTo>
                    <a:cubicBezTo>
                      <a:pt x="27347" y="10682"/>
                      <a:pt x="27347" y="8119"/>
                      <a:pt x="25210" y="5127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B604E26-AF76-49BF-A746-BF372EF6C209}"/>
                  </a:ext>
                </a:extLst>
              </p:cNvPr>
              <p:cNvSpPr/>
              <p:nvPr/>
            </p:nvSpPr>
            <p:spPr>
              <a:xfrm>
                <a:off x="11015689" y="6220998"/>
                <a:ext cx="28201" cy="44010"/>
              </a:xfrm>
              <a:custGeom>
                <a:avLst/>
                <a:gdLst>
                  <a:gd name="connsiteX0" fmla="*/ 15382 w 28201"/>
                  <a:gd name="connsiteY0" fmla="*/ 44011 h 44010"/>
                  <a:gd name="connsiteX1" fmla="*/ 20937 w 28201"/>
                  <a:gd name="connsiteY1" fmla="*/ 42729 h 44010"/>
                  <a:gd name="connsiteX2" fmla="*/ 28201 w 28201"/>
                  <a:gd name="connsiteY2" fmla="*/ 23074 h 44010"/>
                  <a:gd name="connsiteX3" fmla="*/ 22646 w 28201"/>
                  <a:gd name="connsiteY3" fmla="*/ 3846 h 44010"/>
                  <a:gd name="connsiteX4" fmla="*/ 13673 w 28201"/>
                  <a:gd name="connsiteY4" fmla="*/ 0 h 44010"/>
                  <a:gd name="connsiteX5" fmla="*/ 4273 w 28201"/>
                  <a:gd name="connsiteY5" fmla="*/ 4700 h 44010"/>
                  <a:gd name="connsiteX6" fmla="*/ 0 w 28201"/>
                  <a:gd name="connsiteY6" fmla="*/ 20083 h 44010"/>
                  <a:gd name="connsiteX7" fmla="*/ 15382 w 28201"/>
                  <a:gd name="connsiteY7" fmla="*/ 44011 h 4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01" h="44010">
                    <a:moveTo>
                      <a:pt x="15382" y="44011"/>
                    </a:moveTo>
                    <a:cubicBezTo>
                      <a:pt x="17092" y="44011"/>
                      <a:pt x="19228" y="43584"/>
                      <a:pt x="20937" y="42729"/>
                    </a:cubicBezTo>
                    <a:cubicBezTo>
                      <a:pt x="28201" y="38456"/>
                      <a:pt x="28201" y="27347"/>
                      <a:pt x="28201" y="23074"/>
                    </a:cubicBezTo>
                    <a:cubicBezTo>
                      <a:pt x="28201" y="14528"/>
                      <a:pt x="25637" y="7264"/>
                      <a:pt x="22646" y="3846"/>
                    </a:cubicBezTo>
                    <a:cubicBezTo>
                      <a:pt x="20510" y="1709"/>
                      <a:pt x="17519" y="0"/>
                      <a:pt x="13673" y="0"/>
                    </a:cubicBezTo>
                    <a:cubicBezTo>
                      <a:pt x="9400" y="0"/>
                      <a:pt x="5982" y="2564"/>
                      <a:pt x="4273" y="4700"/>
                    </a:cubicBezTo>
                    <a:cubicBezTo>
                      <a:pt x="1282" y="8546"/>
                      <a:pt x="0" y="14101"/>
                      <a:pt x="0" y="20083"/>
                    </a:cubicBezTo>
                    <a:cubicBezTo>
                      <a:pt x="0" y="30765"/>
                      <a:pt x="4273" y="44011"/>
                      <a:pt x="15382" y="44011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7BA0A3D-2ACB-44AB-BE4F-01418B4F12B2}"/>
                  </a:ext>
                </a:extLst>
              </p:cNvPr>
              <p:cNvSpPr/>
              <p:nvPr/>
            </p:nvSpPr>
            <p:spPr>
              <a:xfrm>
                <a:off x="10266221" y="6327820"/>
                <a:ext cx="67939" cy="75203"/>
              </a:xfrm>
              <a:custGeom>
                <a:avLst/>
                <a:gdLst>
                  <a:gd name="connsiteX0" fmla="*/ 51702 w 67939"/>
                  <a:gd name="connsiteY0" fmla="*/ 6837 h 75203"/>
                  <a:gd name="connsiteX1" fmla="*/ 20083 w 67939"/>
                  <a:gd name="connsiteY1" fmla="*/ 0 h 75203"/>
                  <a:gd name="connsiteX2" fmla="*/ 0 w 67939"/>
                  <a:gd name="connsiteY2" fmla="*/ 0 h 75203"/>
                  <a:gd name="connsiteX3" fmla="*/ 0 w 67939"/>
                  <a:gd name="connsiteY3" fmla="*/ 49566 h 75203"/>
                  <a:gd name="connsiteX4" fmla="*/ 20510 w 67939"/>
                  <a:gd name="connsiteY4" fmla="*/ 75203 h 75203"/>
                  <a:gd name="connsiteX5" fmla="*/ 55120 w 67939"/>
                  <a:gd name="connsiteY5" fmla="*/ 66657 h 75203"/>
                  <a:gd name="connsiteX6" fmla="*/ 67939 w 67939"/>
                  <a:gd name="connsiteY6" fmla="*/ 38456 h 75203"/>
                  <a:gd name="connsiteX7" fmla="*/ 51702 w 67939"/>
                  <a:gd name="connsiteY7" fmla="*/ 6837 h 7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939" h="75203">
                    <a:moveTo>
                      <a:pt x="51702" y="6837"/>
                    </a:moveTo>
                    <a:cubicBezTo>
                      <a:pt x="41020" y="0"/>
                      <a:pt x="29483" y="0"/>
                      <a:pt x="20083" y="0"/>
                    </a:cubicBezTo>
                    <a:lnTo>
                      <a:pt x="0" y="0"/>
                    </a:lnTo>
                    <a:lnTo>
                      <a:pt x="0" y="49566"/>
                    </a:lnTo>
                    <a:cubicBezTo>
                      <a:pt x="0" y="63666"/>
                      <a:pt x="427" y="75203"/>
                      <a:pt x="20510" y="75203"/>
                    </a:cubicBezTo>
                    <a:cubicBezTo>
                      <a:pt x="32047" y="75203"/>
                      <a:pt x="46147" y="73494"/>
                      <a:pt x="55120" y="66657"/>
                    </a:cubicBezTo>
                    <a:cubicBezTo>
                      <a:pt x="61530" y="61530"/>
                      <a:pt x="67939" y="52557"/>
                      <a:pt x="67939" y="38456"/>
                    </a:cubicBezTo>
                    <a:cubicBezTo>
                      <a:pt x="67939" y="19655"/>
                      <a:pt x="57257" y="10255"/>
                      <a:pt x="51702" y="6837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6CAB29A-2FAE-4AE5-9059-83112A8B4E5F}"/>
                  </a:ext>
                </a:extLst>
              </p:cNvPr>
              <p:cNvSpPr/>
              <p:nvPr/>
            </p:nvSpPr>
            <p:spPr>
              <a:xfrm>
                <a:off x="11123793" y="6216298"/>
                <a:ext cx="62384" cy="54693"/>
              </a:xfrm>
              <a:custGeom>
                <a:avLst/>
                <a:gdLst>
                  <a:gd name="connsiteX0" fmla="*/ 7264 w 62384"/>
                  <a:gd name="connsiteY0" fmla="*/ 8973 h 54693"/>
                  <a:gd name="connsiteX1" fmla="*/ 26919 w 62384"/>
                  <a:gd name="connsiteY1" fmla="*/ 54693 h 54693"/>
                  <a:gd name="connsiteX2" fmla="*/ 34183 w 62384"/>
                  <a:gd name="connsiteY2" fmla="*/ 54693 h 54693"/>
                  <a:gd name="connsiteX3" fmla="*/ 55120 w 62384"/>
                  <a:gd name="connsiteY3" fmla="*/ 8973 h 54693"/>
                  <a:gd name="connsiteX4" fmla="*/ 62384 w 62384"/>
                  <a:gd name="connsiteY4" fmla="*/ 1709 h 54693"/>
                  <a:gd name="connsiteX5" fmla="*/ 62384 w 62384"/>
                  <a:gd name="connsiteY5" fmla="*/ 0 h 54693"/>
                  <a:gd name="connsiteX6" fmla="*/ 41447 w 62384"/>
                  <a:gd name="connsiteY6" fmla="*/ 0 h 54693"/>
                  <a:gd name="connsiteX7" fmla="*/ 41447 w 62384"/>
                  <a:gd name="connsiteY7" fmla="*/ 1709 h 54693"/>
                  <a:gd name="connsiteX8" fmla="*/ 46575 w 62384"/>
                  <a:gd name="connsiteY8" fmla="*/ 6409 h 54693"/>
                  <a:gd name="connsiteX9" fmla="*/ 45293 w 62384"/>
                  <a:gd name="connsiteY9" fmla="*/ 11110 h 54693"/>
                  <a:gd name="connsiteX10" fmla="*/ 34183 w 62384"/>
                  <a:gd name="connsiteY10" fmla="*/ 36747 h 54693"/>
                  <a:gd name="connsiteX11" fmla="*/ 23501 w 62384"/>
                  <a:gd name="connsiteY11" fmla="*/ 10255 h 54693"/>
                  <a:gd name="connsiteX12" fmla="*/ 22646 w 62384"/>
                  <a:gd name="connsiteY12" fmla="*/ 6409 h 54693"/>
                  <a:gd name="connsiteX13" fmla="*/ 26919 w 62384"/>
                  <a:gd name="connsiteY13" fmla="*/ 2136 h 54693"/>
                  <a:gd name="connsiteX14" fmla="*/ 26919 w 62384"/>
                  <a:gd name="connsiteY14" fmla="*/ 427 h 54693"/>
                  <a:gd name="connsiteX15" fmla="*/ 0 w 62384"/>
                  <a:gd name="connsiteY15" fmla="*/ 427 h 54693"/>
                  <a:gd name="connsiteX16" fmla="*/ 0 w 62384"/>
                  <a:gd name="connsiteY16" fmla="*/ 2136 h 54693"/>
                  <a:gd name="connsiteX17" fmla="*/ 7264 w 62384"/>
                  <a:gd name="connsiteY17" fmla="*/ 8973 h 54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2384" h="54693">
                    <a:moveTo>
                      <a:pt x="7264" y="8973"/>
                    </a:moveTo>
                    <a:lnTo>
                      <a:pt x="26919" y="54693"/>
                    </a:lnTo>
                    <a:lnTo>
                      <a:pt x="34183" y="54693"/>
                    </a:lnTo>
                    <a:lnTo>
                      <a:pt x="55120" y="8973"/>
                    </a:lnTo>
                    <a:cubicBezTo>
                      <a:pt x="57684" y="3846"/>
                      <a:pt x="58539" y="2136"/>
                      <a:pt x="62384" y="1709"/>
                    </a:cubicBezTo>
                    <a:lnTo>
                      <a:pt x="62384" y="0"/>
                    </a:lnTo>
                    <a:lnTo>
                      <a:pt x="41447" y="0"/>
                    </a:lnTo>
                    <a:lnTo>
                      <a:pt x="41447" y="1709"/>
                    </a:lnTo>
                    <a:cubicBezTo>
                      <a:pt x="42729" y="1709"/>
                      <a:pt x="46575" y="2136"/>
                      <a:pt x="46575" y="6409"/>
                    </a:cubicBezTo>
                    <a:cubicBezTo>
                      <a:pt x="46575" y="7691"/>
                      <a:pt x="45720" y="10255"/>
                      <a:pt x="45293" y="11110"/>
                    </a:cubicBezTo>
                    <a:lnTo>
                      <a:pt x="34183" y="36747"/>
                    </a:lnTo>
                    <a:lnTo>
                      <a:pt x="23501" y="10255"/>
                    </a:lnTo>
                    <a:cubicBezTo>
                      <a:pt x="23074" y="8973"/>
                      <a:pt x="22646" y="7691"/>
                      <a:pt x="22646" y="6409"/>
                    </a:cubicBezTo>
                    <a:cubicBezTo>
                      <a:pt x="22646" y="2564"/>
                      <a:pt x="25637" y="2136"/>
                      <a:pt x="26919" y="2136"/>
                    </a:cubicBezTo>
                    <a:lnTo>
                      <a:pt x="26919" y="427"/>
                    </a:lnTo>
                    <a:lnTo>
                      <a:pt x="0" y="427"/>
                    </a:lnTo>
                    <a:lnTo>
                      <a:pt x="0" y="2136"/>
                    </a:lnTo>
                    <a:cubicBezTo>
                      <a:pt x="3418" y="2136"/>
                      <a:pt x="5555" y="4273"/>
                      <a:pt x="7264" y="8973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CD922275-C5D4-46EE-8423-B5305DA0EBAF}"/>
                  </a:ext>
                </a:extLst>
              </p:cNvPr>
              <p:cNvSpPr/>
              <p:nvPr/>
            </p:nvSpPr>
            <p:spPr>
              <a:xfrm>
                <a:off x="10209392" y="6219716"/>
                <a:ext cx="165788" cy="204244"/>
              </a:xfrm>
              <a:custGeom>
                <a:avLst/>
                <a:gdLst>
                  <a:gd name="connsiteX0" fmla="*/ 114514 w 165788"/>
                  <a:gd name="connsiteY0" fmla="*/ 94004 h 204244"/>
                  <a:gd name="connsiteX1" fmla="*/ 155961 w 165788"/>
                  <a:gd name="connsiteY1" fmla="*/ 48284 h 204244"/>
                  <a:gd name="connsiteX2" fmla="*/ 128614 w 165788"/>
                  <a:gd name="connsiteY2" fmla="*/ 5555 h 204244"/>
                  <a:gd name="connsiteX3" fmla="*/ 85458 w 165788"/>
                  <a:gd name="connsiteY3" fmla="*/ 0 h 204244"/>
                  <a:gd name="connsiteX4" fmla="*/ 0 w 165788"/>
                  <a:gd name="connsiteY4" fmla="*/ 0 h 204244"/>
                  <a:gd name="connsiteX5" fmla="*/ 0 w 165788"/>
                  <a:gd name="connsiteY5" fmla="*/ 4273 h 204244"/>
                  <a:gd name="connsiteX6" fmla="*/ 17519 w 165788"/>
                  <a:gd name="connsiteY6" fmla="*/ 31620 h 204244"/>
                  <a:gd name="connsiteX7" fmla="*/ 17519 w 165788"/>
                  <a:gd name="connsiteY7" fmla="*/ 173480 h 204244"/>
                  <a:gd name="connsiteX8" fmla="*/ 0 w 165788"/>
                  <a:gd name="connsiteY8" fmla="*/ 199972 h 204244"/>
                  <a:gd name="connsiteX9" fmla="*/ 0 w 165788"/>
                  <a:gd name="connsiteY9" fmla="*/ 204245 h 204244"/>
                  <a:gd name="connsiteX10" fmla="*/ 87595 w 165788"/>
                  <a:gd name="connsiteY10" fmla="*/ 204245 h 204244"/>
                  <a:gd name="connsiteX11" fmla="*/ 140151 w 165788"/>
                  <a:gd name="connsiteY11" fmla="*/ 193990 h 204244"/>
                  <a:gd name="connsiteX12" fmla="*/ 165789 w 165788"/>
                  <a:gd name="connsiteY12" fmla="*/ 147843 h 204244"/>
                  <a:gd name="connsiteX13" fmla="*/ 114514 w 165788"/>
                  <a:gd name="connsiteY13" fmla="*/ 94004 h 204244"/>
                  <a:gd name="connsiteX14" fmla="*/ 56830 w 165788"/>
                  <a:gd name="connsiteY14" fmla="*/ 21792 h 204244"/>
                  <a:gd name="connsiteX15" fmla="*/ 68794 w 165788"/>
                  <a:gd name="connsiteY15" fmla="*/ 21792 h 204244"/>
                  <a:gd name="connsiteX16" fmla="*/ 97850 w 165788"/>
                  <a:gd name="connsiteY16" fmla="*/ 25637 h 204244"/>
                  <a:gd name="connsiteX17" fmla="*/ 114514 w 165788"/>
                  <a:gd name="connsiteY17" fmla="*/ 54693 h 204244"/>
                  <a:gd name="connsiteX18" fmla="*/ 71785 w 165788"/>
                  <a:gd name="connsiteY18" fmla="*/ 86740 h 204244"/>
                  <a:gd name="connsiteX19" fmla="*/ 56402 w 165788"/>
                  <a:gd name="connsiteY19" fmla="*/ 86740 h 204244"/>
                  <a:gd name="connsiteX20" fmla="*/ 56402 w 165788"/>
                  <a:gd name="connsiteY20" fmla="*/ 21792 h 204244"/>
                  <a:gd name="connsiteX21" fmla="*/ 111950 w 165788"/>
                  <a:gd name="connsiteY21" fmla="*/ 175189 h 204244"/>
                  <a:gd name="connsiteX22" fmla="*/ 77340 w 165788"/>
                  <a:gd name="connsiteY22" fmla="*/ 183735 h 204244"/>
                  <a:gd name="connsiteX23" fmla="*/ 56830 w 165788"/>
                  <a:gd name="connsiteY23" fmla="*/ 158098 h 204244"/>
                  <a:gd name="connsiteX24" fmla="*/ 56830 w 165788"/>
                  <a:gd name="connsiteY24" fmla="*/ 108105 h 204244"/>
                  <a:gd name="connsiteX25" fmla="*/ 76912 w 165788"/>
                  <a:gd name="connsiteY25" fmla="*/ 108105 h 204244"/>
                  <a:gd name="connsiteX26" fmla="*/ 108532 w 165788"/>
                  <a:gd name="connsiteY26" fmla="*/ 114941 h 204244"/>
                  <a:gd name="connsiteX27" fmla="*/ 124769 w 165788"/>
                  <a:gd name="connsiteY27" fmla="*/ 146561 h 204244"/>
                  <a:gd name="connsiteX28" fmla="*/ 111950 w 165788"/>
                  <a:gd name="connsiteY28" fmla="*/ 175189 h 20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5788" h="204244">
                    <a:moveTo>
                      <a:pt x="114514" y="94004"/>
                    </a:moveTo>
                    <a:cubicBezTo>
                      <a:pt x="136306" y="88022"/>
                      <a:pt x="155961" y="75630"/>
                      <a:pt x="155961" y="48284"/>
                    </a:cubicBezTo>
                    <a:cubicBezTo>
                      <a:pt x="155961" y="31192"/>
                      <a:pt x="148270" y="13673"/>
                      <a:pt x="128614" y="5555"/>
                    </a:cubicBezTo>
                    <a:cubicBezTo>
                      <a:pt x="117505" y="855"/>
                      <a:pt x="103404" y="0"/>
                      <a:pt x="85458" y="0"/>
                    </a:cubicBezTo>
                    <a:lnTo>
                      <a:pt x="0" y="0"/>
                    </a:lnTo>
                    <a:lnTo>
                      <a:pt x="0" y="4273"/>
                    </a:lnTo>
                    <a:cubicBezTo>
                      <a:pt x="17519" y="6409"/>
                      <a:pt x="17519" y="16664"/>
                      <a:pt x="17519" y="31620"/>
                    </a:cubicBezTo>
                    <a:lnTo>
                      <a:pt x="17519" y="173480"/>
                    </a:lnTo>
                    <a:cubicBezTo>
                      <a:pt x="17519" y="189290"/>
                      <a:pt x="15382" y="196981"/>
                      <a:pt x="0" y="199972"/>
                    </a:cubicBezTo>
                    <a:lnTo>
                      <a:pt x="0" y="204245"/>
                    </a:lnTo>
                    <a:lnTo>
                      <a:pt x="87595" y="204245"/>
                    </a:lnTo>
                    <a:cubicBezTo>
                      <a:pt x="103404" y="204245"/>
                      <a:pt x="123060" y="204245"/>
                      <a:pt x="140151" y="193990"/>
                    </a:cubicBezTo>
                    <a:cubicBezTo>
                      <a:pt x="153397" y="185871"/>
                      <a:pt x="165789" y="170062"/>
                      <a:pt x="165789" y="147843"/>
                    </a:cubicBezTo>
                    <a:cubicBezTo>
                      <a:pt x="165789" y="115796"/>
                      <a:pt x="142288" y="99986"/>
                      <a:pt x="114514" y="94004"/>
                    </a:cubicBezTo>
                    <a:close/>
                    <a:moveTo>
                      <a:pt x="56830" y="21792"/>
                    </a:moveTo>
                    <a:lnTo>
                      <a:pt x="68794" y="21792"/>
                    </a:lnTo>
                    <a:cubicBezTo>
                      <a:pt x="80758" y="21792"/>
                      <a:pt x="89731" y="22219"/>
                      <a:pt x="97850" y="25637"/>
                    </a:cubicBezTo>
                    <a:cubicBezTo>
                      <a:pt x="109386" y="30765"/>
                      <a:pt x="114514" y="41020"/>
                      <a:pt x="114514" y="54693"/>
                    </a:cubicBezTo>
                    <a:cubicBezTo>
                      <a:pt x="114514" y="80758"/>
                      <a:pt x="91440" y="86740"/>
                      <a:pt x="71785" y="86740"/>
                    </a:cubicBezTo>
                    <a:lnTo>
                      <a:pt x="56402" y="86740"/>
                    </a:lnTo>
                    <a:lnTo>
                      <a:pt x="56402" y="21792"/>
                    </a:lnTo>
                    <a:close/>
                    <a:moveTo>
                      <a:pt x="111950" y="175189"/>
                    </a:moveTo>
                    <a:cubicBezTo>
                      <a:pt x="102977" y="182026"/>
                      <a:pt x="89304" y="183735"/>
                      <a:pt x="77340" y="183735"/>
                    </a:cubicBezTo>
                    <a:cubicBezTo>
                      <a:pt x="57257" y="183735"/>
                      <a:pt x="56830" y="172198"/>
                      <a:pt x="56830" y="158098"/>
                    </a:cubicBezTo>
                    <a:lnTo>
                      <a:pt x="56830" y="108105"/>
                    </a:lnTo>
                    <a:lnTo>
                      <a:pt x="76912" y="108105"/>
                    </a:lnTo>
                    <a:cubicBezTo>
                      <a:pt x="86313" y="108105"/>
                      <a:pt x="97850" y="108532"/>
                      <a:pt x="108532" y="114941"/>
                    </a:cubicBezTo>
                    <a:cubicBezTo>
                      <a:pt x="114087" y="118360"/>
                      <a:pt x="124769" y="127760"/>
                      <a:pt x="124769" y="146561"/>
                    </a:cubicBezTo>
                    <a:cubicBezTo>
                      <a:pt x="124769" y="160661"/>
                      <a:pt x="118360" y="170062"/>
                      <a:pt x="111950" y="175189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C1D1DBA-CD03-479F-8D51-C557D527C942}"/>
                  </a:ext>
                </a:extLst>
              </p:cNvPr>
              <p:cNvSpPr/>
              <p:nvPr/>
            </p:nvSpPr>
            <p:spPr>
              <a:xfrm>
                <a:off x="10371335" y="6285519"/>
                <a:ext cx="114941" cy="138014"/>
              </a:xfrm>
              <a:custGeom>
                <a:avLst/>
                <a:gdLst>
                  <a:gd name="connsiteX0" fmla="*/ 55975 w 114941"/>
                  <a:gd name="connsiteY0" fmla="*/ 24783 h 138014"/>
                  <a:gd name="connsiteX1" fmla="*/ 55975 w 114941"/>
                  <a:gd name="connsiteY1" fmla="*/ 0 h 138014"/>
                  <a:gd name="connsiteX2" fmla="*/ 0 w 114941"/>
                  <a:gd name="connsiteY2" fmla="*/ 29056 h 138014"/>
                  <a:gd name="connsiteX3" fmla="*/ 1282 w 114941"/>
                  <a:gd name="connsiteY3" fmla="*/ 32047 h 138014"/>
                  <a:gd name="connsiteX4" fmla="*/ 19655 w 114941"/>
                  <a:gd name="connsiteY4" fmla="*/ 61103 h 138014"/>
                  <a:gd name="connsiteX5" fmla="*/ 19655 w 114941"/>
                  <a:gd name="connsiteY5" fmla="*/ 103832 h 138014"/>
                  <a:gd name="connsiteX6" fmla="*/ 17519 w 114941"/>
                  <a:gd name="connsiteY6" fmla="*/ 122205 h 138014"/>
                  <a:gd name="connsiteX7" fmla="*/ 2564 w 114941"/>
                  <a:gd name="connsiteY7" fmla="*/ 134169 h 138014"/>
                  <a:gd name="connsiteX8" fmla="*/ 2564 w 114941"/>
                  <a:gd name="connsiteY8" fmla="*/ 138015 h 138014"/>
                  <a:gd name="connsiteX9" fmla="*/ 73067 w 114941"/>
                  <a:gd name="connsiteY9" fmla="*/ 138015 h 138014"/>
                  <a:gd name="connsiteX10" fmla="*/ 73067 w 114941"/>
                  <a:gd name="connsiteY10" fmla="*/ 134169 h 138014"/>
                  <a:gd name="connsiteX11" fmla="*/ 55548 w 114941"/>
                  <a:gd name="connsiteY11" fmla="*/ 103404 h 138014"/>
                  <a:gd name="connsiteX12" fmla="*/ 55548 w 114941"/>
                  <a:gd name="connsiteY12" fmla="*/ 63666 h 138014"/>
                  <a:gd name="connsiteX13" fmla="*/ 61530 w 114941"/>
                  <a:gd name="connsiteY13" fmla="*/ 40165 h 138014"/>
                  <a:gd name="connsiteX14" fmla="*/ 84176 w 114941"/>
                  <a:gd name="connsiteY14" fmla="*/ 28628 h 138014"/>
                  <a:gd name="connsiteX15" fmla="*/ 105541 w 114941"/>
                  <a:gd name="connsiteY15" fmla="*/ 42729 h 138014"/>
                  <a:gd name="connsiteX16" fmla="*/ 108959 w 114941"/>
                  <a:gd name="connsiteY16" fmla="*/ 42729 h 138014"/>
                  <a:gd name="connsiteX17" fmla="*/ 114941 w 114941"/>
                  <a:gd name="connsiteY17" fmla="*/ 3846 h 138014"/>
                  <a:gd name="connsiteX18" fmla="*/ 98277 w 114941"/>
                  <a:gd name="connsiteY18" fmla="*/ 855 h 138014"/>
                  <a:gd name="connsiteX19" fmla="*/ 55975 w 114941"/>
                  <a:gd name="connsiteY19" fmla="*/ 24783 h 13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4941" h="138014">
                    <a:moveTo>
                      <a:pt x="55975" y="24783"/>
                    </a:moveTo>
                    <a:lnTo>
                      <a:pt x="55975" y="0"/>
                    </a:lnTo>
                    <a:lnTo>
                      <a:pt x="0" y="29056"/>
                    </a:lnTo>
                    <a:lnTo>
                      <a:pt x="1282" y="32047"/>
                    </a:lnTo>
                    <a:cubicBezTo>
                      <a:pt x="19655" y="32047"/>
                      <a:pt x="19655" y="46147"/>
                      <a:pt x="19655" y="61103"/>
                    </a:cubicBezTo>
                    <a:lnTo>
                      <a:pt x="19655" y="103832"/>
                    </a:lnTo>
                    <a:cubicBezTo>
                      <a:pt x="19655" y="109386"/>
                      <a:pt x="19228" y="117078"/>
                      <a:pt x="17519" y="122205"/>
                    </a:cubicBezTo>
                    <a:cubicBezTo>
                      <a:pt x="13673" y="130751"/>
                      <a:pt x="7264" y="132887"/>
                      <a:pt x="2564" y="134169"/>
                    </a:cubicBezTo>
                    <a:lnTo>
                      <a:pt x="2564" y="138015"/>
                    </a:lnTo>
                    <a:lnTo>
                      <a:pt x="73067" y="138015"/>
                    </a:lnTo>
                    <a:lnTo>
                      <a:pt x="73067" y="134169"/>
                    </a:lnTo>
                    <a:cubicBezTo>
                      <a:pt x="57257" y="128187"/>
                      <a:pt x="55548" y="124769"/>
                      <a:pt x="55548" y="103404"/>
                    </a:cubicBezTo>
                    <a:lnTo>
                      <a:pt x="55548" y="63666"/>
                    </a:lnTo>
                    <a:cubicBezTo>
                      <a:pt x="55548" y="56830"/>
                      <a:pt x="55548" y="48284"/>
                      <a:pt x="61530" y="40165"/>
                    </a:cubicBezTo>
                    <a:cubicBezTo>
                      <a:pt x="66657" y="32901"/>
                      <a:pt x="74349" y="28628"/>
                      <a:pt x="84176" y="28628"/>
                    </a:cubicBezTo>
                    <a:cubicBezTo>
                      <a:pt x="96995" y="28628"/>
                      <a:pt x="102122" y="36747"/>
                      <a:pt x="105541" y="42729"/>
                    </a:cubicBezTo>
                    <a:lnTo>
                      <a:pt x="108959" y="42729"/>
                    </a:lnTo>
                    <a:lnTo>
                      <a:pt x="114941" y="3846"/>
                    </a:lnTo>
                    <a:cubicBezTo>
                      <a:pt x="111950" y="2564"/>
                      <a:pt x="106395" y="855"/>
                      <a:pt x="98277" y="855"/>
                    </a:cubicBezTo>
                    <a:cubicBezTo>
                      <a:pt x="76485" y="1709"/>
                      <a:pt x="64948" y="14528"/>
                      <a:pt x="55975" y="24783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445B13E-480C-498F-BB7B-AB7437B8BF4D}"/>
                  </a:ext>
                </a:extLst>
              </p:cNvPr>
              <p:cNvSpPr/>
              <p:nvPr/>
            </p:nvSpPr>
            <p:spPr>
              <a:xfrm>
                <a:off x="10491403" y="6288082"/>
                <a:ext cx="165361" cy="141860"/>
              </a:xfrm>
              <a:custGeom>
                <a:avLst/>
                <a:gdLst>
                  <a:gd name="connsiteX0" fmla="*/ 148697 w 165361"/>
                  <a:gd name="connsiteY0" fmla="*/ 87595 h 141860"/>
                  <a:gd name="connsiteX1" fmla="*/ 148697 w 165361"/>
                  <a:gd name="connsiteY1" fmla="*/ 0 h 141860"/>
                  <a:gd name="connsiteX2" fmla="*/ 95286 w 165361"/>
                  <a:gd name="connsiteY2" fmla="*/ 10682 h 141860"/>
                  <a:gd name="connsiteX3" fmla="*/ 95286 w 165361"/>
                  <a:gd name="connsiteY3" fmla="*/ 14528 h 141860"/>
                  <a:gd name="connsiteX4" fmla="*/ 112377 w 165361"/>
                  <a:gd name="connsiteY4" fmla="*/ 35892 h 141860"/>
                  <a:gd name="connsiteX5" fmla="*/ 112377 w 165361"/>
                  <a:gd name="connsiteY5" fmla="*/ 82467 h 141860"/>
                  <a:gd name="connsiteX6" fmla="*/ 105541 w 165361"/>
                  <a:gd name="connsiteY6" fmla="*/ 105113 h 141860"/>
                  <a:gd name="connsiteX7" fmla="*/ 80331 w 165361"/>
                  <a:gd name="connsiteY7" fmla="*/ 115368 h 141860"/>
                  <a:gd name="connsiteX8" fmla="*/ 54693 w 165361"/>
                  <a:gd name="connsiteY8" fmla="*/ 97850 h 141860"/>
                  <a:gd name="connsiteX9" fmla="*/ 52557 w 165361"/>
                  <a:gd name="connsiteY9" fmla="*/ 82040 h 141860"/>
                  <a:gd name="connsiteX10" fmla="*/ 52557 w 165361"/>
                  <a:gd name="connsiteY10" fmla="*/ 0 h 141860"/>
                  <a:gd name="connsiteX11" fmla="*/ 0 w 165361"/>
                  <a:gd name="connsiteY11" fmla="*/ 10682 h 141860"/>
                  <a:gd name="connsiteX12" fmla="*/ 0 w 165361"/>
                  <a:gd name="connsiteY12" fmla="*/ 14528 h 141860"/>
                  <a:gd name="connsiteX13" fmla="*/ 16237 w 165361"/>
                  <a:gd name="connsiteY13" fmla="*/ 39311 h 141860"/>
                  <a:gd name="connsiteX14" fmla="*/ 16237 w 165361"/>
                  <a:gd name="connsiteY14" fmla="*/ 89731 h 141860"/>
                  <a:gd name="connsiteX15" fmla="*/ 25637 w 165361"/>
                  <a:gd name="connsiteY15" fmla="*/ 124342 h 141860"/>
                  <a:gd name="connsiteX16" fmla="*/ 64094 w 165361"/>
                  <a:gd name="connsiteY16" fmla="*/ 141006 h 141860"/>
                  <a:gd name="connsiteX17" fmla="*/ 114514 w 165361"/>
                  <a:gd name="connsiteY17" fmla="*/ 115368 h 141860"/>
                  <a:gd name="connsiteX18" fmla="*/ 133742 w 165361"/>
                  <a:gd name="connsiteY18" fmla="*/ 141861 h 141860"/>
                  <a:gd name="connsiteX19" fmla="*/ 165361 w 165361"/>
                  <a:gd name="connsiteY19" fmla="*/ 117932 h 141860"/>
                  <a:gd name="connsiteX20" fmla="*/ 163652 w 165361"/>
                  <a:gd name="connsiteY20" fmla="*/ 114941 h 141860"/>
                  <a:gd name="connsiteX21" fmla="*/ 148697 w 165361"/>
                  <a:gd name="connsiteY21" fmla="*/ 87595 h 14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5361" h="141860">
                    <a:moveTo>
                      <a:pt x="148697" y="87595"/>
                    </a:moveTo>
                    <a:lnTo>
                      <a:pt x="148697" y="0"/>
                    </a:lnTo>
                    <a:lnTo>
                      <a:pt x="95286" y="10682"/>
                    </a:lnTo>
                    <a:lnTo>
                      <a:pt x="95286" y="14528"/>
                    </a:lnTo>
                    <a:cubicBezTo>
                      <a:pt x="109386" y="16664"/>
                      <a:pt x="112377" y="22219"/>
                      <a:pt x="112377" y="35892"/>
                    </a:cubicBezTo>
                    <a:lnTo>
                      <a:pt x="112377" y="82467"/>
                    </a:lnTo>
                    <a:cubicBezTo>
                      <a:pt x="112377" y="88449"/>
                      <a:pt x="111950" y="97422"/>
                      <a:pt x="105541" y="105113"/>
                    </a:cubicBezTo>
                    <a:cubicBezTo>
                      <a:pt x="100413" y="111096"/>
                      <a:pt x="91440" y="115368"/>
                      <a:pt x="80331" y="115368"/>
                    </a:cubicBezTo>
                    <a:cubicBezTo>
                      <a:pt x="67085" y="115368"/>
                      <a:pt x="58112" y="108532"/>
                      <a:pt x="54693" y="97850"/>
                    </a:cubicBezTo>
                    <a:cubicBezTo>
                      <a:pt x="53411" y="93149"/>
                      <a:pt x="52557" y="88449"/>
                      <a:pt x="52557" y="82040"/>
                    </a:cubicBezTo>
                    <a:lnTo>
                      <a:pt x="52557" y="0"/>
                    </a:lnTo>
                    <a:lnTo>
                      <a:pt x="0" y="10682"/>
                    </a:lnTo>
                    <a:lnTo>
                      <a:pt x="0" y="14528"/>
                    </a:lnTo>
                    <a:cubicBezTo>
                      <a:pt x="14955" y="16664"/>
                      <a:pt x="16237" y="23928"/>
                      <a:pt x="16237" y="39311"/>
                    </a:cubicBezTo>
                    <a:lnTo>
                      <a:pt x="16237" y="89731"/>
                    </a:lnTo>
                    <a:cubicBezTo>
                      <a:pt x="16237" y="100413"/>
                      <a:pt x="16664" y="113232"/>
                      <a:pt x="25637" y="124342"/>
                    </a:cubicBezTo>
                    <a:cubicBezTo>
                      <a:pt x="29483" y="129469"/>
                      <a:pt x="40165" y="141006"/>
                      <a:pt x="64094" y="141006"/>
                    </a:cubicBezTo>
                    <a:cubicBezTo>
                      <a:pt x="87595" y="141006"/>
                      <a:pt x="104686" y="128614"/>
                      <a:pt x="114514" y="115368"/>
                    </a:cubicBezTo>
                    <a:cubicBezTo>
                      <a:pt x="116650" y="123487"/>
                      <a:pt x="120496" y="132033"/>
                      <a:pt x="133742" y="141861"/>
                    </a:cubicBezTo>
                    <a:lnTo>
                      <a:pt x="165361" y="117932"/>
                    </a:lnTo>
                    <a:lnTo>
                      <a:pt x="163652" y="114941"/>
                    </a:lnTo>
                    <a:cubicBezTo>
                      <a:pt x="148697" y="112377"/>
                      <a:pt x="148697" y="101695"/>
                      <a:pt x="148697" y="87595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B38D23C-8DF0-4030-ADA6-E0C444FEE83E}"/>
                  </a:ext>
                </a:extLst>
              </p:cNvPr>
              <p:cNvSpPr/>
              <p:nvPr/>
            </p:nvSpPr>
            <p:spPr>
              <a:xfrm>
                <a:off x="10657619" y="6285519"/>
                <a:ext cx="169207" cy="138442"/>
              </a:xfrm>
              <a:custGeom>
                <a:avLst/>
                <a:gdLst>
                  <a:gd name="connsiteX0" fmla="*/ 151688 w 169207"/>
                  <a:gd name="connsiteY0" fmla="*/ 105541 h 138442"/>
                  <a:gd name="connsiteX1" fmla="*/ 151688 w 169207"/>
                  <a:gd name="connsiteY1" fmla="*/ 55548 h 138442"/>
                  <a:gd name="connsiteX2" fmla="*/ 142715 w 169207"/>
                  <a:gd name="connsiteY2" fmla="*/ 18801 h 138442"/>
                  <a:gd name="connsiteX3" fmla="*/ 104686 w 169207"/>
                  <a:gd name="connsiteY3" fmla="*/ 2136 h 138442"/>
                  <a:gd name="connsiteX4" fmla="*/ 55975 w 169207"/>
                  <a:gd name="connsiteY4" fmla="*/ 24783 h 138442"/>
                  <a:gd name="connsiteX5" fmla="*/ 55975 w 169207"/>
                  <a:gd name="connsiteY5" fmla="*/ 0 h 138442"/>
                  <a:gd name="connsiteX6" fmla="*/ 0 w 169207"/>
                  <a:gd name="connsiteY6" fmla="*/ 29056 h 138442"/>
                  <a:gd name="connsiteX7" fmla="*/ 2136 w 169207"/>
                  <a:gd name="connsiteY7" fmla="*/ 32474 h 138442"/>
                  <a:gd name="connsiteX8" fmla="*/ 20083 w 169207"/>
                  <a:gd name="connsiteY8" fmla="*/ 60675 h 138442"/>
                  <a:gd name="connsiteX9" fmla="*/ 20083 w 169207"/>
                  <a:gd name="connsiteY9" fmla="*/ 104686 h 138442"/>
                  <a:gd name="connsiteX10" fmla="*/ 2564 w 169207"/>
                  <a:gd name="connsiteY10" fmla="*/ 134597 h 138442"/>
                  <a:gd name="connsiteX11" fmla="*/ 2564 w 169207"/>
                  <a:gd name="connsiteY11" fmla="*/ 138442 h 138442"/>
                  <a:gd name="connsiteX12" fmla="*/ 72639 w 169207"/>
                  <a:gd name="connsiteY12" fmla="*/ 138442 h 138442"/>
                  <a:gd name="connsiteX13" fmla="*/ 72212 w 169207"/>
                  <a:gd name="connsiteY13" fmla="*/ 134597 h 138442"/>
                  <a:gd name="connsiteX14" fmla="*/ 55975 w 169207"/>
                  <a:gd name="connsiteY14" fmla="*/ 108105 h 138442"/>
                  <a:gd name="connsiteX15" fmla="*/ 55975 w 169207"/>
                  <a:gd name="connsiteY15" fmla="*/ 58966 h 138442"/>
                  <a:gd name="connsiteX16" fmla="*/ 66230 w 169207"/>
                  <a:gd name="connsiteY16" fmla="*/ 34183 h 138442"/>
                  <a:gd name="connsiteX17" fmla="*/ 86740 w 169207"/>
                  <a:gd name="connsiteY17" fmla="*/ 27774 h 138442"/>
                  <a:gd name="connsiteX18" fmla="*/ 115368 w 169207"/>
                  <a:gd name="connsiteY18" fmla="*/ 58539 h 138442"/>
                  <a:gd name="connsiteX19" fmla="*/ 115368 w 169207"/>
                  <a:gd name="connsiteY19" fmla="*/ 108105 h 138442"/>
                  <a:gd name="connsiteX20" fmla="*/ 99559 w 169207"/>
                  <a:gd name="connsiteY20" fmla="*/ 134597 h 138442"/>
                  <a:gd name="connsiteX21" fmla="*/ 99559 w 169207"/>
                  <a:gd name="connsiteY21" fmla="*/ 138442 h 138442"/>
                  <a:gd name="connsiteX22" fmla="*/ 169207 w 169207"/>
                  <a:gd name="connsiteY22" fmla="*/ 138442 h 138442"/>
                  <a:gd name="connsiteX23" fmla="*/ 169207 w 169207"/>
                  <a:gd name="connsiteY23" fmla="*/ 134597 h 138442"/>
                  <a:gd name="connsiteX24" fmla="*/ 151688 w 169207"/>
                  <a:gd name="connsiteY24" fmla="*/ 105541 h 13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9207" h="138442">
                    <a:moveTo>
                      <a:pt x="151688" y="105541"/>
                    </a:moveTo>
                    <a:lnTo>
                      <a:pt x="151688" y="55548"/>
                    </a:lnTo>
                    <a:cubicBezTo>
                      <a:pt x="151688" y="42729"/>
                      <a:pt x="151261" y="29910"/>
                      <a:pt x="142715" y="18801"/>
                    </a:cubicBezTo>
                    <a:cubicBezTo>
                      <a:pt x="136306" y="10255"/>
                      <a:pt x="123487" y="2136"/>
                      <a:pt x="104686" y="2136"/>
                    </a:cubicBezTo>
                    <a:cubicBezTo>
                      <a:pt x="79903" y="2136"/>
                      <a:pt x="65375" y="15810"/>
                      <a:pt x="55975" y="24783"/>
                    </a:cubicBezTo>
                    <a:lnTo>
                      <a:pt x="55975" y="0"/>
                    </a:lnTo>
                    <a:lnTo>
                      <a:pt x="0" y="29056"/>
                    </a:lnTo>
                    <a:lnTo>
                      <a:pt x="2136" y="32474"/>
                    </a:lnTo>
                    <a:cubicBezTo>
                      <a:pt x="19655" y="32901"/>
                      <a:pt x="20083" y="42302"/>
                      <a:pt x="20083" y="60675"/>
                    </a:cubicBezTo>
                    <a:lnTo>
                      <a:pt x="20083" y="104686"/>
                    </a:lnTo>
                    <a:cubicBezTo>
                      <a:pt x="20083" y="119214"/>
                      <a:pt x="19655" y="132033"/>
                      <a:pt x="2564" y="134597"/>
                    </a:cubicBezTo>
                    <a:lnTo>
                      <a:pt x="2564" y="138442"/>
                    </a:lnTo>
                    <a:lnTo>
                      <a:pt x="72639" y="138442"/>
                    </a:lnTo>
                    <a:lnTo>
                      <a:pt x="72212" y="134597"/>
                    </a:lnTo>
                    <a:cubicBezTo>
                      <a:pt x="56402" y="130324"/>
                      <a:pt x="55975" y="123914"/>
                      <a:pt x="55975" y="108105"/>
                    </a:cubicBezTo>
                    <a:lnTo>
                      <a:pt x="55975" y="58966"/>
                    </a:lnTo>
                    <a:cubicBezTo>
                      <a:pt x="55975" y="52129"/>
                      <a:pt x="56402" y="42302"/>
                      <a:pt x="66230" y="34183"/>
                    </a:cubicBezTo>
                    <a:cubicBezTo>
                      <a:pt x="70930" y="30765"/>
                      <a:pt x="77340" y="27774"/>
                      <a:pt x="86740" y="27774"/>
                    </a:cubicBezTo>
                    <a:cubicBezTo>
                      <a:pt x="114941" y="27774"/>
                      <a:pt x="115368" y="51702"/>
                      <a:pt x="115368" y="58539"/>
                    </a:cubicBezTo>
                    <a:lnTo>
                      <a:pt x="115368" y="108105"/>
                    </a:lnTo>
                    <a:cubicBezTo>
                      <a:pt x="115368" y="123060"/>
                      <a:pt x="114941" y="130751"/>
                      <a:pt x="99559" y="134597"/>
                    </a:cubicBezTo>
                    <a:lnTo>
                      <a:pt x="99559" y="138442"/>
                    </a:lnTo>
                    <a:lnTo>
                      <a:pt x="169207" y="138442"/>
                    </a:lnTo>
                    <a:lnTo>
                      <a:pt x="169207" y="134597"/>
                    </a:lnTo>
                    <a:cubicBezTo>
                      <a:pt x="151688" y="131606"/>
                      <a:pt x="151688" y="123487"/>
                      <a:pt x="151688" y="105541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EB7A37B-A5E7-499A-BCA0-BFDDD2E1C626}"/>
                  </a:ext>
                </a:extLst>
              </p:cNvPr>
              <p:cNvSpPr/>
              <p:nvPr/>
            </p:nvSpPr>
            <p:spPr>
              <a:xfrm>
                <a:off x="10834090" y="6288082"/>
                <a:ext cx="95292" cy="142287"/>
              </a:xfrm>
              <a:custGeom>
                <a:avLst/>
                <a:gdLst>
                  <a:gd name="connsiteX0" fmla="*/ 68794 w 95292"/>
                  <a:gd name="connsiteY0" fmla="*/ 60248 h 142287"/>
                  <a:gd name="connsiteX1" fmla="*/ 57684 w 95292"/>
                  <a:gd name="connsiteY1" fmla="*/ 55121 h 142287"/>
                  <a:gd name="connsiteX2" fmla="*/ 37602 w 95292"/>
                  <a:gd name="connsiteY2" fmla="*/ 34183 h 142287"/>
                  <a:gd name="connsiteX3" fmla="*/ 59393 w 95292"/>
                  <a:gd name="connsiteY3" fmla="*/ 17092 h 142287"/>
                  <a:gd name="connsiteX4" fmla="*/ 86313 w 95292"/>
                  <a:gd name="connsiteY4" fmla="*/ 38883 h 142287"/>
                  <a:gd name="connsiteX5" fmla="*/ 90158 w 95292"/>
                  <a:gd name="connsiteY5" fmla="*/ 38883 h 142287"/>
                  <a:gd name="connsiteX6" fmla="*/ 90158 w 95292"/>
                  <a:gd name="connsiteY6" fmla="*/ 6837 h 142287"/>
                  <a:gd name="connsiteX7" fmla="*/ 52984 w 95292"/>
                  <a:gd name="connsiteY7" fmla="*/ 0 h 142287"/>
                  <a:gd name="connsiteX8" fmla="*/ 1709 w 95292"/>
                  <a:gd name="connsiteY8" fmla="*/ 40593 h 142287"/>
                  <a:gd name="connsiteX9" fmla="*/ 24356 w 95292"/>
                  <a:gd name="connsiteY9" fmla="*/ 73494 h 142287"/>
                  <a:gd name="connsiteX10" fmla="*/ 36320 w 95292"/>
                  <a:gd name="connsiteY10" fmla="*/ 79476 h 142287"/>
                  <a:gd name="connsiteX11" fmla="*/ 59393 w 95292"/>
                  <a:gd name="connsiteY11" fmla="*/ 104259 h 142287"/>
                  <a:gd name="connsiteX12" fmla="*/ 33756 w 95292"/>
                  <a:gd name="connsiteY12" fmla="*/ 124342 h 142287"/>
                  <a:gd name="connsiteX13" fmla="*/ 4273 w 95292"/>
                  <a:gd name="connsiteY13" fmla="*/ 100841 h 142287"/>
                  <a:gd name="connsiteX14" fmla="*/ 0 w 95292"/>
                  <a:gd name="connsiteY14" fmla="*/ 100841 h 142287"/>
                  <a:gd name="connsiteX15" fmla="*/ 0 w 95292"/>
                  <a:gd name="connsiteY15" fmla="*/ 135451 h 142287"/>
                  <a:gd name="connsiteX16" fmla="*/ 39311 w 95292"/>
                  <a:gd name="connsiteY16" fmla="*/ 142288 h 142287"/>
                  <a:gd name="connsiteX17" fmla="*/ 81185 w 95292"/>
                  <a:gd name="connsiteY17" fmla="*/ 129469 h 142287"/>
                  <a:gd name="connsiteX18" fmla="*/ 95286 w 95292"/>
                  <a:gd name="connsiteY18" fmla="*/ 98277 h 142287"/>
                  <a:gd name="connsiteX19" fmla="*/ 68794 w 95292"/>
                  <a:gd name="connsiteY19" fmla="*/ 60248 h 14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292" h="142287">
                    <a:moveTo>
                      <a:pt x="68794" y="60248"/>
                    </a:moveTo>
                    <a:lnTo>
                      <a:pt x="57684" y="55121"/>
                    </a:lnTo>
                    <a:cubicBezTo>
                      <a:pt x="48284" y="50848"/>
                      <a:pt x="37602" y="45720"/>
                      <a:pt x="37602" y="34183"/>
                    </a:cubicBezTo>
                    <a:cubicBezTo>
                      <a:pt x="37602" y="24783"/>
                      <a:pt x="46575" y="17092"/>
                      <a:pt x="59393" y="17092"/>
                    </a:cubicBezTo>
                    <a:cubicBezTo>
                      <a:pt x="80331" y="17092"/>
                      <a:pt x="84176" y="31620"/>
                      <a:pt x="86313" y="38883"/>
                    </a:cubicBezTo>
                    <a:lnTo>
                      <a:pt x="90158" y="38883"/>
                    </a:lnTo>
                    <a:lnTo>
                      <a:pt x="90158" y="6837"/>
                    </a:lnTo>
                    <a:cubicBezTo>
                      <a:pt x="83749" y="4700"/>
                      <a:pt x="70930" y="0"/>
                      <a:pt x="52984" y="0"/>
                    </a:cubicBezTo>
                    <a:cubicBezTo>
                      <a:pt x="19655" y="0"/>
                      <a:pt x="1709" y="18374"/>
                      <a:pt x="1709" y="40593"/>
                    </a:cubicBezTo>
                    <a:cubicBezTo>
                      <a:pt x="1709" y="60675"/>
                      <a:pt x="16664" y="68794"/>
                      <a:pt x="24356" y="73494"/>
                    </a:cubicBezTo>
                    <a:lnTo>
                      <a:pt x="36320" y="79476"/>
                    </a:lnTo>
                    <a:cubicBezTo>
                      <a:pt x="46575" y="84604"/>
                      <a:pt x="59393" y="91440"/>
                      <a:pt x="59393" y="104259"/>
                    </a:cubicBezTo>
                    <a:cubicBezTo>
                      <a:pt x="59393" y="118787"/>
                      <a:pt x="46147" y="124342"/>
                      <a:pt x="33756" y="124342"/>
                    </a:cubicBezTo>
                    <a:cubicBezTo>
                      <a:pt x="11964" y="124342"/>
                      <a:pt x="6837" y="109386"/>
                      <a:pt x="4273" y="100841"/>
                    </a:cubicBezTo>
                    <a:lnTo>
                      <a:pt x="0" y="100841"/>
                    </a:lnTo>
                    <a:lnTo>
                      <a:pt x="0" y="135451"/>
                    </a:lnTo>
                    <a:cubicBezTo>
                      <a:pt x="11110" y="138869"/>
                      <a:pt x="20937" y="142288"/>
                      <a:pt x="39311" y="142288"/>
                    </a:cubicBezTo>
                    <a:cubicBezTo>
                      <a:pt x="61957" y="142288"/>
                      <a:pt x="74776" y="134597"/>
                      <a:pt x="81185" y="129469"/>
                    </a:cubicBezTo>
                    <a:cubicBezTo>
                      <a:pt x="90158" y="121778"/>
                      <a:pt x="95286" y="109814"/>
                      <a:pt x="95286" y="98277"/>
                    </a:cubicBezTo>
                    <a:cubicBezTo>
                      <a:pt x="95713" y="73067"/>
                      <a:pt x="75630" y="63666"/>
                      <a:pt x="68794" y="60248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E60C1F6-9CBC-436E-9101-0A238748C0DE}"/>
                  </a:ext>
                </a:extLst>
              </p:cNvPr>
              <p:cNvSpPr/>
              <p:nvPr/>
            </p:nvSpPr>
            <p:spPr>
              <a:xfrm>
                <a:off x="10931513" y="6292783"/>
                <a:ext cx="242273" cy="133741"/>
              </a:xfrm>
              <a:custGeom>
                <a:avLst/>
                <a:gdLst>
                  <a:gd name="connsiteX0" fmla="*/ 242274 w 242273"/>
                  <a:gd name="connsiteY0" fmla="*/ 0 h 133741"/>
                  <a:gd name="connsiteX1" fmla="*/ 190572 w 242273"/>
                  <a:gd name="connsiteY1" fmla="*/ 0 h 133741"/>
                  <a:gd name="connsiteX2" fmla="*/ 190572 w 242273"/>
                  <a:gd name="connsiteY2" fmla="*/ 3846 h 133741"/>
                  <a:gd name="connsiteX3" fmla="*/ 202536 w 242273"/>
                  <a:gd name="connsiteY3" fmla="*/ 15810 h 133741"/>
                  <a:gd name="connsiteX4" fmla="*/ 199545 w 242273"/>
                  <a:gd name="connsiteY4" fmla="*/ 26065 h 133741"/>
                  <a:gd name="connsiteX5" fmla="*/ 171344 w 242273"/>
                  <a:gd name="connsiteY5" fmla="*/ 89731 h 133741"/>
                  <a:gd name="connsiteX6" fmla="*/ 145279 w 242273"/>
                  <a:gd name="connsiteY6" fmla="*/ 26492 h 133741"/>
                  <a:gd name="connsiteX7" fmla="*/ 143142 w 242273"/>
                  <a:gd name="connsiteY7" fmla="*/ 17092 h 133741"/>
                  <a:gd name="connsiteX8" fmla="*/ 154679 w 242273"/>
                  <a:gd name="connsiteY8" fmla="*/ 4273 h 133741"/>
                  <a:gd name="connsiteX9" fmla="*/ 154679 w 242273"/>
                  <a:gd name="connsiteY9" fmla="*/ 427 h 133741"/>
                  <a:gd name="connsiteX10" fmla="*/ 88022 w 242273"/>
                  <a:gd name="connsiteY10" fmla="*/ 427 h 133741"/>
                  <a:gd name="connsiteX11" fmla="*/ 88022 w 242273"/>
                  <a:gd name="connsiteY11" fmla="*/ 4273 h 133741"/>
                  <a:gd name="connsiteX12" fmla="*/ 103832 w 242273"/>
                  <a:gd name="connsiteY12" fmla="*/ 17092 h 133741"/>
                  <a:gd name="connsiteX13" fmla="*/ 110668 w 242273"/>
                  <a:gd name="connsiteY13" fmla="*/ 31192 h 133741"/>
                  <a:gd name="connsiteX14" fmla="*/ 84176 w 242273"/>
                  <a:gd name="connsiteY14" fmla="*/ 89731 h 133741"/>
                  <a:gd name="connsiteX15" fmla="*/ 58539 w 242273"/>
                  <a:gd name="connsiteY15" fmla="*/ 26919 h 133741"/>
                  <a:gd name="connsiteX16" fmla="*/ 55975 w 242273"/>
                  <a:gd name="connsiteY16" fmla="*/ 16664 h 133741"/>
                  <a:gd name="connsiteX17" fmla="*/ 67939 w 242273"/>
                  <a:gd name="connsiteY17" fmla="*/ 3846 h 133741"/>
                  <a:gd name="connsiteX18" fmla="*/ 67939 w 242273"/>
                  <a:gd name="connsiteY18" fmla="*/ 0 h 133741"/>
                  <a:gd name="connsiteX19" fmla="*/ 0 w 242273"/>
                  <a:gd name="connsiteY19" fmla="*/ 0 h 133741"/>
                  <a:gd name="connsiteX20" fmla="*/ 0 w 242273"/>
                  <a:gd name="connsiteY20" fmla="*/ 3846 h 133741"/>
                  <a:gd name="connsiteX21" fmla="*/ 18801 w 242273"/>
                  <a:gd name="connsiteY21" fmla="*/ 24783 h 133741"/>
                  <a:gd name="connsiteX22" fmla="*/ 66230 w 242273"/>
                  <a:gd name="connsiteY22" fmla="*/ 133742 h 133741"/>
                  <a:gd name="connsiteX23" fmla="*/ 83322 w 242273"/>
                  <a:gd name="connsiteY23" fmla="*/ 133742 h 133741"/>
                  <a:gd name="connsiteX24" fmla="*/ 120069 w 242273"/>
                  <a:gd name="connsiteY24" fmla="*/ 55121 h 133741"/>
                  <a:gd name="connsiteX25" fmla="*/ 154679 w 242273"/>
                  <a:gd name="connsiteY25" fmla="*/ 133742 h 133741"/>
                  <a:gd name="connsiteX26" fmla="*/ 171771 w 242273"/>
                  <a:gd name="connsiteY26" fmla="*/ 133742 h 133741"/>
                  <a:gd name="connsiteX27" fmla="*/ 223046 w 242273"/>
                  <a:gd name="connsiteY27" fmla="*/ 24783 h 133741"/>
                  <a:gd name="connsiteX28" fmla="*/ 242274 w 242273"/>
                  <a:gd name="connsiteY28" fmla="*/ 3846 h 133741"/>
                  <a:gd name="connsiteX29" fmla="*/ 242274 w 242273"/>
                  <a:gd name="connsiteY29" fmla="*/ 0 h 13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42273" h="133741">
                    <a:moveTo>
                      <a:pt x="242274" y="0"/>
                    </a:moveTo>
                    <a:lnTo>
                      <a:pt x="190572" y="0"/>
                    </a:lnTo>
                    <a:lnTo>
                      <a:pt x="190572" y="3846"/>
                    </a:lnTo>
                    <a:cubicBezTo>
                      <a:pt x="193563" y="4273"/>
                      <a:pt x="202536" y="5982"/>
                      <a:pt x="202536" y="15810"/>
                    </a:cubicBezTo>
                    <a:cubicBezTo>
                      <a:pt x="202536" y="18801"/>
                      <a:pt x="201254" y="22646"/>
                      <a:pt x="199545" y="26065"/>
                    </a:cubicBezTo>
                    <a:lnTo>
                      <a:pt x="171344" y="89731"/>
                    </a:lnTo>
                    <a:lnTo>
                      <a:pt x="145279" y="26492"/>
                    </a:lnTo>
                    <a:cubicBezTo>
                      <a:pt x="144424" y="23501"/>
                      <a:pt x="143142" y="19655"/>
                      <a:pt x="143142" y="17092"/>
                    </a:cubicBezTo>
                    <a:cubicBezTo>
                      <a:pt x="143142" y="6837"/>
                      <a:pt x="150834" y="5128"/>
                      <a:pt x="154679" y="4273"/>
                    </a:cubicBezTo>
                    <a:lnTo>
                      <a:pt x="154679" y="427"/>
                    </a:lnTo>
                    <a:lnTo>
                      <a:pt x="88022" y="427"/>
                    </a:lnTo>
                    <a:lnTo>
                      <a:pt x="88022" y="4273"/>
                    </a:lnTo>
                    <a:cubicBezTo>
                      <a:pt x="95713" y="5555"/>
                      <a:pt x="99131" y="7691"/>
                      <a:pt x="103832" y="17092"/>
                    </a:cubicBezTo>
                    <a:lnTo>
                      <a:pt x="110668" y="31192"/>
                    </a:lnTo>
                    <a:lnTo>
                      <a:pt x="84176" y="89731"/>
                    </a:lnTo>
                    <a:lnTo>
                      <a:pt x="58539" y="26919"/>
                    </a:lnTo>
                    <a:cubicBezTo>
                      <a:pt x="57257" y="23928"/>
                      <a:pt x="55975" y="20083"/>
                      <a:pt x="55975" y="16664"/>
                    </a:cubicBezTo>
                    <a:cubicBezTo>
                      <a:pt x="55975" y="8973"/>
                      <a:pt x="60248" y="5128"/>
                      <a:pt x="67939" y="3846"/>
                    </a:cubicBezTo>
                    <a:lnTo>
                      <a:pt x="67939" y="0"/>
                    </a:lnTo>
                    <a:lnTo>
                      <a:pt x="0" y="0"/>
                    </a:lnTo>
                    <a:lnTo>
                      <a:pt x="0" y="3846"/>
                    </a:lnTo>
                    <a:cubicBezTo>
                      <a:pt x="11110" y="7691"/>
                      <a:pt x="12391" y="9828"/>
                      <a:pt x="18801" y="24783"/>
                    </a:cubicBezTo>
                    <a:lnTo>
                      <a:pt x="66230" y="133742"/>
                    </a:lnTo>
                    <a:lnTo>
                      <a:pt x="83322" y="133742"/>
                    </a:lnTo>
                    <a:lnTo>
                      <a:pt x="120069" y="55121"/>
                    </a:lnTo>
                    <a:lnTo>
                      <a:pt x="154679" y="133742"/>
                    </a:lnTo>
                    <a:lnTo>
                      <a:pt x="171771" y="133742"/>
                    </a:lnTo>
                    <a:lnTo>
                      <a:pt x="223046" y="24783"/>
                    </a:lnTo>
                    <a:cubicBezTo>
                      <a:pt x="229028" y="11964"/>
                      <a:pt x="230737" y="7691"/>
                      <a:pt x="242274" y="3846"/>
                    </a:cubicBezTo>
                    <a:lnTo>
                      <a:pt x="242274" y="0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A6620A8-F430-47BE-B9DF-3D088416BCE6}"/>
                  </a:ext>
                </a:extLst>
              </p:cNvPr>
              <p:cNvSpPr/>
              <p:nvPr/>
            </p:nvSpPr>
            <p:spPr>
              <a:xfrm>
                <a:off x="10527296" y="6215870"/>
                <a:ext cx="97849" cy="54265"/>
              </a:xfrm>
              <a:custGeom>
                <a:avLst/>
                <a:gdLst>
                  <a:gd name="connsiteX0" fmla="*/ 7264 w 97849"/>
                  <a:gd name="connsiteY0" fmla="*/ 10255 h 54265"/>
                  <a:gd name="connsiteX1" fmla="*/ 26492 w 97849"/>
                  <a:gd name="connsiteY1" fmla="*/ 54266 h 54265"/>
                  <a:gd name="connsiteX2" fmla="*/ 33329 w 97849"/>
                  <a:gd name="connsiteY2" fmla="*/ 54266 h 54265"/>
                  <a:gd name="connsiteX3" fmla="*/ 48284 w 97849"/>
                  <a:gd name="connsiteY3" fmla="*/ 22219 h 54265"/>
                  <a:gd name="connsiteX4" fmla="*/ 62384 w 97849"/>
                  <a:gd name="connsiteY4" fmla="*/ 54266 h 54265"/>
                  <a:gd name="connsiteX5" fmla="*/ 69221 w 97849"/>
                  <a:gd name="connsiteY5" fmla="*/ 54266 h 54265"/>
                  <a:gd name="connsiteX6" fmla="*/ 90158 w 97849"/>
                  <a:gd name="connsiteY6" fmla="*/ 10255 h 54265"/>
                  <a:gd name="connsiteX7" fmla="*/ 97850 w 97849"/>
                  <a:gd name="connsiteY7" fmla="*/ 1709 h 54265"/>
                  <a:gd name="connsiteX8" fmla="*/ 97850 w 97849"/>
                  <a:gd name="connsiteY8" fmla="*/ 0 h 54265"/>
                  <a:gd name="connsiteX9" fmla="*/ 76912 w 97849"/>
                  <a:gd name="connsiteY9" fmla="*/ 0 h 54265"/>
                  <a:gd name="connsiteX10" fmla="*/ 76912 w 97849"/>
                  <a:gd name="connsiteY10" fmla="*/ 1709 h 54265"/>
                  <a:gd name="connsiteX11" fmla="*/ 82040 w 97849"/>
                  <a:gd name="connsiteY11" fmla="*/ 6837 h 54265"/>
                  <a:gd name="connsiteX12" fmla="*/ 80758 w 97849"/>
                  <a:gd name="connsiteY12" fmla="*/ 11110 h 54265"/>
                  <a:gd name="connsiteX13" fmla="*/ 69221 w 97849"/>
                  <a:gd name="connsiteY13" fmla="*/ 36747 h 54265"/>
                  <a:gd name="connsiteX14" fmla="*/ 58539 w 97849"/>
                  <a:gd name="connsiteY14" fmla="*/ 11110 h 54265"/>
                  <a:gd name="connsiteX15" fmla="*/ 57684 w 97849"/>
                  <a:gd name="connsiteY15" fmla="*/ 7264 h 54265"/>
                  <a:gd name="connsiteX16" fmla="*/ 62384 w 97849"/>
                  <a:gd name="connsiteY16" fmla="*/ 2136 h 54265"/>
                  <a:gd name="connsiteX17" fmla="*/ 62384 w 97849"/>
                  <a:gd name="connsiteY17" fmla="*/ 427 h 54265"/>
                  <a:gd name="connsiteX18" fmla="*/ 35465 w 97849"/>
                  <a:gd name="connsiteY18" fmla="*/ 427 h 54265"/>
                  <a:gd name="connsiteX19" fmla="*/ 35465 w 97849"/>
                  <a:gd name="connsiteY19" fmla="*/ 2136 h 54265"/>
                  <a:gd name="connsiteX20" fmla="*/ 41874 w 97849"/>
                  <a:gd name="connsiteY20" fmla="*/ 7264 h 54265"/>
                  <a:gd name="connsiteX21" fmla="*/ 44438 w 97849"/>
                  <a:gd name="connsiteY21" fmla="*/ 12819 h 54265"/>
                  <a:gd name="connsiteX22" fmla="*/ 33756 w 97849"/>
                  <a:gd name="connsiteY22" fmla="*/ 36747 h 54265"/>
                  <a:gd name="connsiteX23" fmla="*/ 23501 w 97849"/>
                  <a:gd name="connsiteY23" fmla="*/ 11110 h 54265"/>
                  <a:gd name="connsiteX24" fmla="*/ 22646 w 97849"/>
                  <a:gd name="connsiteY24" fmla="*/ 6837 h 54265"/>
                  <a:gd name="connsiteX25" fmla="*/ 27347 w 97849"/>
                  <a:gd name="connsiteY25" fmla="*/ 1709 h 54265"/>
                  <a:gd name="connsiteX26" fmla="*/ 27347 w 97849"/>
                  <a:gd name="connsiteY26" fmla="*/ 0 h 54265"/>
                  <a:gd name="connsiteX27" fmla="*/ 0 w 97849"/>
                  <a:gd name="connsiteY27" fmla="*/ 0 h 54265"/>
                  <a:gd name="connsiteX28" fmla="*/ 0 w 97849"/>
                  <a:gd name="connsiteY28" fmla="*/ 1709 h 54265"/>
                  <a:gd name="connsiteX29" fmla="*/ 7264 w 97849"/>
                  <a:gd name="connsiteY29" fmla="*/ 10255 h 5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7849" h="54265">
                    <a:moveTo>
                      <a:pt x="7264" y="10255"/>
                    </a:moveTo>
                    <a:lnTo>
                      <a:pt x="26492" y="54266"/>
                    </a:lnTo>
                    <a:lnTo>
                      <a:pt x="33329" y="54266"/>
                    </a:lnTo>
                    <a:lnTo>
                      <a:pt x="48284" y="22219"/>
                    </a:lnTo>
                    <a:lnTo>
                      <a:pt x="62384" y="54266"/>
                    </a:lnTo>
                    <a:lnTo>
                      <a:pt x="69221" y="54266"/>
                    </a:lnTo>
                    <a:lnTo>
                      <a:pt x="90158" y="10255"/>
                    </a:lnTo>
                    <a:cubicBezTo>
                      <a:pt x="92722" y="5127"/>
                      <a:pt x="93149" y="3418"/>
                      <a:pt x="97850" y="1709"/>
                    </a:cubicBezTo>
                    <a:lnTo>
                      <a:pt x="97850" y="0"/>
                    </a:lnTo>
                    <a:lnTo>
                      <a:pt x="76912" y="0"/>
                    </a:lnTo>
                    <a:lnTo>
                      <a:pt x="76912" y="1709"/>
                    </a:lnTo>
                    <a:cubicBezTo>
                      <a:pt x="78194" y="2136"/>
                      <a:pt x="82040" y="2564"/>
                      <a:pt x="82040" y="6837"/>
                    </a:cubicBezTo>
                    <a:cubicBezTo>
                      <a:pt x="82040" y="8119"/>
                      <a:pt x="81613" y="9400"/>
                      <a:pt x="80758" y="11110"/>
                    </a:cubicBezTo>
                    <a:lnTo>
                      <a:pt x="69221" y="36747"/>
                    </a:lnTo>
                    <a:lnTo>
                      <a:pt x="58539" y="11110"/>
                    </a:lnTo>
                    <a:cubicBezTo>
                      <a:pt x="58112" y="9828"/>
                      <a:pt x="57684" y="8546"/>
                      <a:pt x="57684" y="7264"/>
                    </a:cubicBezTo>
                    <a:cubicBezTo>
                      <a:pt x="57684" y="2991"/>
                      <a:pt x="60675" y="2564"/>
                      <a:pt x="62384" y="2136"/>
                    </a:cubicBezTo>
                    <a:lnTo>
                      <a:pt x="62384" y="427"/>
                    </a:lnTo>
                    <a:lnTo>
                      <a:pt x="35465" y="427"/>
                    </a:lnTo>
                    <a:lnTo>
                      <a:pt x="35465" y="2136"/>
                    </a:lnTo>
                    <a:cubicBezTo>
                      <a:pt x="38456" y="2564"/>
                      <a:pt x="39738" y="3418"/>
                      <a:pt x="41874" y="7264"/>
                    </a:cubicBezTo>
                    <a:lnTo>
                      <a:pt x="44438" y="12819"/>
                    </a:lnTo>
                    <a:lnTo>
                      <a:pt x="33756" y="36747"/>
                    </a:lnTo>
                    <a:lnTo>
                      <a:pt x="23501" y="11110"/>
                    </a:lnTo>
                    <a:cubicBezTo>
                      <a:pt x="23074" y="9828"/>
                      <a:pt x="22646" y="8546"/>
                      <a:pt x="22646" y="6837"/>
                    </a:cubicBezTo>
                    <a:cubicBezTo>
                      <a:pt x="22646" y="3846"/>
                      <a:pt x="24356" y="2136"/>
                      <a:pt x="27347" y="1709"/>
                    </a:cubicBezTo>
                    <a:lnTo>
                      <a:pt x="27347" y="0"/>
                    </a:lnTo>
                    <a:lnTo>
                      <a:pt x="0" y="0"/>
                    </a:lnTo>
                    <a:lnTo>
                      <a:pt x="0" y="1709"/>
                    </a:lnTo>
                    <a:cubicBezTo>
                      <a:pt x="3846" y="3418"/>
                      <a:pt x="4700" y="4273"/>
                      <a:pt x="7264" y="10255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C4061923-989E-41F7-9795-D4EA064EF8A3}"/>
                  </a:ext>
                </a:extLst>
              </p:cNvPr>
              <p:cNvSpPr/>
              <p:nvPr/>
            </p:nvSpPr>
            <p:spPr>
              <a:xfrm>
                <a:off x="11172077" y="6285519"/>
                <a:ext cx="73493" cy="138442"/>
              </a:xfrm>
              <a:custGeom>
                <a:avLst/>
                <a:gdLst>
                  <a:gd name="connsiteX0" fmla="*/ 55548 w 73493"/>
                  <a:gd name="connsiteY0" fmla="*/ 107677 h 138442"/>
                  <a:gd name="connsiteX1" fmla="*/ 55548 w 73493"/>
                  <a:gd name="connsiteY1" fmla="*/ 0 h 138442"/>
                  <a:gd name="connsiteX2" fmla="*/ 0 w 73493"/>
                  <a:gd name="connsiteY2" fmla="*/ 27347 h 138442"/>
                  <a:gd name="connsiteX3" fmla="*/ 1709 w 73493"/>
                  <a:gd name="connsiteY3" fmla="*/ 30338 h 138442"/>
                  <a:gd name="connsiteX4" fmla="*/ 19655 w 73493"/>
                  <a:gd name="connsiteY4" fmla="*/ 52129 h 138442"/>
                  <a:gd name="connsiteX5" fmla="*/ 19655 w 73493"/>
                  <a:gd name="connsiteY5" fmla="*/ 105968 h 138442"/>
                  <a:gd name="connsiteX6" fmla="*/ 2136 w 73493"/>
                  <a:gd name="connsiteY6" fmla="*/ 134597 h 138442"/>
                  <a:gd name="connsiteX7" fmla="*/ 2136 w 73493"/>
                  <a:gd name="connsiteY7" fmla="*/ 138442 h 138442"/>
                  <a:gd name="connsiteX8" fmla="*/ 73494 w 73493"/>
                  <a:gd name="connsiteY8" fmla="*/ 138442 h 138442"/>
                  <a:gd name="connsiteX9" fmla="*/ 73494 w 73493"/>
                  <a:gd name="connsiteY9" fmla="*/ 134597 h 138442"/>
                  <a:gd name="connsiteX10" fmla="*/ 55548 w 73493"/>
                  <a:gd name="connsiteY10" fmla="*/ 107677 h 13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493" h="138442">
                    <a:moveTo>
                      <a:pt x="55548" y="107677"/>
                    </a:moveTo>
                    <a:lnTo>
                      <a:pt x="55548" y="0"/>
                    </a:lnTo>
                    <a:lnTo>
                      <a:pt x="0" y="27347"/>
                    </a:lnTo>
                    <a:lnTo>
                      <a:pt x="1709" y="30338"/>
                    </a:lnTo>
                    <a:cubicBezTo>
                      <a:pt x="18801" y="29483"/>
                      <a:pt x="19655" y="37174"/>
                      <a:pt x="19655" y="52129"/>
                    </a:cubicBezTo>
                    <a:lnTo>
                      <a:pt x="19655" y="105968"/>
                    </a:lnTo>
                    <a:cubicBezTo>
                      <a:pt x="19655" y="122632"/>
                      <a:pt x="19655" y="129469"/>
                      <a:pt x="2136" y="134597"/>
                    </a:cubicBezTo>
                    <a:lnTo>
                      <a:pt x="2136" y="138442"/>
                    </a:lnTo>
                    <a:lnTo>
                      <a:pt x="73494" y="138442"/>
                    </a:lnTo>
                    <a:lnTo>
                      <a:pt x="73494" y="134597"/>
                    </a:lnTo>
                    <a:cubicBezTo>
                      <a:pt x="57684" y="130751"/>
                      <a:pt x="55548" y="126905"/>
                      <a:pt x="55548" y="107677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0962E4E-D06B-4B60-8A81-B8C3CDCF464C}"/>
                  </a:ext>
                </a:extLst>
              </p:cNvPr>
              <p:cNvSpPr/>
              <p:nvPr/>
            </p:nvSpPr>
            <p:spPr>
              <a:xfrm>
                <a:off x="11245571" y="6287655"/>
                <a:ext cx="124341" cy="141005"/>
              </a:xfrm>
              <a:custGeom>
                <a:avLst/>
                <a:gdLst>
                  <a:gd name="connsiteX0" fmla="*/ 120069 w 124341"/>
                  <a:gd name="connsiteY0" fmla="*/ 93149 h 141005"/>
                  <a:gd name="connsiteX1" fmla="*/ 77767 w 124341"/>
                  <a:gd name="connsiteY1" fmla="*/ 113232 h 141005"/>
                  <a:gd name="connsiteX2" fmla="*/ 32474 w 124341"/>
                  <a:gd name="connsiteY2" fmla="*/ 63239 h 141005"/>
                  <a:gd name="connsiteX3" fmla="*/ 72212 w 124341"/>
                  <a:gd name="connsiteY3" fmla="*/ 17092 h 141005"/>
                  <a:gd name="connsiteX4" fmla="*/ 109386 w 124341"/>
                  <a:gd name="connsiteY4" fmla="*/ 47857 h 141005"/>
                  <a:gd name="connsiteX5" fmla="*/ 113232 w 124341"/>
                  <a:gd name="connsiteY5" fmla="*/ 47857 h 141005"/>
                  <a:gd name="connsiteX6" fmla="*/ 120069 w 124341"/>
                  <a:gd name="connsiteY6" fmla="*/ 14955 h 141005"/>
                  <a:gd name="connsiteX7" fmla="*/ 72212 w 124341"/>
                  <a:gd name="connsiteY7" fmla="*/ 0 h 141005"/>
                  <a:gd name="connsiteX8" fmla="*/ 0 w 124341"/>
                  <a:gd name="connsiteY8" fmla="*/ 73921 h 141005"/>
                  <a:gd name="connsiteX9" fmla="*/ 63666 w 124341"/>
                  <a:gd name="connsiteY9" fmla="*/ 141006 h 141005"/>
                  <a:gd name="connsiteX10" fmla="*/ 124342 w 124341"/>
                  <a:gd name="connsiteY10" fmla="*/ 94859 h 141005"/>
                  <a:gd name="connsiteX11" fmla="*/ 120069 w 124341"/>
                  <a:gd name="connsiteY11" fmla="*/ 93149 h 141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341" h="141005">
                    <a:moveTo>
                      <a:pt x="120069" y="93149"/>
                    </a:moveTo>
                    <a:cubicBezTo>
                      <a:pt x="111523" y="101695"/>
                      <a:pt x="99986" y="113232"/>
                      <a:pt x="77767" y="113232"/>
                    </a:cubicBezTo>
                    <a:cubicBezTo>
                      <a:pt x="44011" y="113232"/>
                      <a:pt x="32474" y="85031"/>
                      <a:pt x="32474" y="63239"/>
                    </a:cubicBezTo>
                    <a:cubicBezTo>
                      <a:pt x="32474" y="40165"/>
                      <a:pt x="44011" y="17092"/>
                      <a:pt x="72212" y="17092"/>
                    </a:cubicBezTo>
                    <a:cubicBezTo>
                      <a:pt x="98277" y="17092"/>
                      <a:pt x="104686" y="35465"/>
                      <a:pt x="109386" y="47857"/>
                    </a:cubicBezTo>
                    <a:lnTo>
                      <a:pt x="113232" y="47857"/>
                    </a:lnTo>
                    <a:lnTo>
                      <a:pt x="120069" y="14955"/>
                    </a:lnTo>
                    <a:cubicBezTo>
                      <a:pt x="113659" y="10682"/>
                      <a:pt x="98277" y="0"/>
                      <a:pt x="72212" y="0"/>
                    </a:cubicBezTo>
                    <a:cubicBezTo>
                      <a:pt x="28201" y="0"/>
                      <a:pt x="0" y="33329"/>
                      <a:pt x="0" y="73921"/>
                    </a:cubicBezTo>
                    <a:cubicBezTo>
                      <a:pt x="0" y="102977"/>
                      <a:pt x="16664" y="141006"/>
                      <a:pt x="63666" y="141006"/>
                    </a:cubicBezTo>
                    <a:cubicBezTo>
                      <a:pt x="85885" y="141006"/>
                      <a:pt x="107677" y="133315"/>
                      <a:pt x="124342" y="94859"/>
                    </a:cubicBezTo>
                    <a:lnTo>
                      <a:pt x="120069" y="93149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995556-572D-4195-B316-0EE6C10B4AE3}"/>
                  </a:ext>
                </a:extLst>
              </p:cNvPr>
              <p:cNvSpPr/>
              <p:nvPr/>
            </p:nvSpPr>
            <p:spPr>
              <a:xfrm>
                <a:off x="11363503" y="6216298"/>
                <a:ext cx="166643" cy="207235"/>
              </a:xfrm>
              <a:custGeom>
                <a:avLst/>
                <a:gdLst>
                  <a:gd name="connsiteX0" fmla="*/ 147843 w 166643"/>
                  <a:gd name="connsiteY0" fmla="*/ 187581 h 207235"/>
                  <a:gd name="connsiteX1" fmla="*/ 92722 w 166643"/>
                  <a:gd name="connsiteY1" fmla="*/ 129469 h 207235"/>
                  <a:gd name="connsiteX2" fmla="*/ 133315 w 166643"/>
                  <a:gd name="connsiteY2" fmla="*/ 93149 h 207235"/>
                  <a:gd name="connsiteX3" fmla="*/ 152970 w 166643"/>
                  <a:gd name="connsiteY3" fmla="*/ 80331 h 207235"/>
                  <a:gd name="connsiteX4" fmla="*/ 152970 w 166643"/>
                  <a:gd name="connsiteY4" fmla="*/ 76485 h 207235"/>
                  <a:gd name="connsiteX5" fmla="*/ 96568 w 166643"/>
                  <a:gd name="connsiteY5" fmla="*/ 76485 h 207235"/>
                  <a:gd name="connsiteX6" fmla="*/ 96568 w 166643"/>
                  <a:gd name="connsiteY6" fmla="*/ 80331 h 207235"/>
                  <a:gd name="connsiteX7" fmla="*/ 104686 w 166643"/>
                  <a:gd name="connsiteY7" fmla="*/ 87167 h 207235"/>
                  <a:gd name="connsiteX8" fmla="*/ 96568 w 166643"/>
                  <a:gd name="connsiteY8" fmla="*/ 99131 h 207235"/>
                  <a:gd name="connsiteX9" fmla="*/ 55975 w 166643"/>
                  <a:gd name="connsiteY9" fmla="*/ 134597 h 207235"/>
                  <a:gd name="connsiteX10" fmla="*/ 55975 w 166643"/>
                  <a:gd name="connsiteY10" fmla="*/ 0 h 207235"/>
                  <a:gd name="connsiteX11" fmla="*/ 0 w 166643"/>
                  <a:gd name="connsiteY11" fmla="*/ 28628 h 207235"/>
                  <a:gd name="connsiteX12" fmla="*/ 1709 w 166643"/>
                  <a:gd name="connsiteY12" fmla="*/ 32047 h 207235"/>
                  <a:gd name="connsiteX13" fmla="*/ 7264 w 166643"/>
                  <a:gd name="connsiteY13" fmla="*/ 31192 h 207235"/>
                  <a:gd name="connsiteX14" fmla="*/ 20083 w 166643"/>
                  <a:gd name="connsiteY14" fmla="*/ 53839 h 207235"/>
                  <a:gd name="connsiteX15" fmla="*/ 20083 w 166643"/>
                  <a:gd name="connsiteY15" fmla="*/ 180317 h 207235"/>
                  <a:gd name="connsiteX16" fmla="*/ 3418 w 166643"/>
                  <a:gd name="connsiteY16" fmla="*/ 203390 h 207235"/>
                  <a:gd name="connsiteX17" fmla="*/ 3418 w 166643"/>
                  <a:gd name="connsiteY17" fmla="*/ 207236 h 207235"/>
                  <a:gd name="connsiteX18" fmla="*/ 72212 w 166643"/>
                  <a:gd name="connsiteY18" fmla="*/ 207236 h 207235"/>
                  <a:gd name="connsiteX19" fmla="*/ 72212 w 166643"/>
                  <a:gd name="connsiteY19" fmla="*/ 203390 h 207235"/>
                  <a:gd name="connsiteX20" fmla="*/ 55548 w 166643"/>
                  <a:gd name="connsiteY20" fmla="*/ 177753 h 207235"/>
                  <a:gd name="connsiteX21" fmla="*/ 55548 w 166643"/>
                  <a:gd name="connsiteY21" fmla="*/ 139724 h 207235"/>
                  <a:gd name="connsiteX22" fmla="*/ 100413 w 166643"/>
                  <a:gd name="connsiteY22" fmla="*/ 187153 h 207235"/>
                  <a:gd name="connsiteX23" fmla="*/ 145706 w 166643"/>
                  <a:gd name="connsiteY23" fmla="*/ 207236 h 207235"/>
                  <a:gd name="connsiteX24" fmla="*/ 166643 w 166643"/>
                  <a:gd name="connsiteY24" fmla="*/ 207236 h 207235"/>
                  <a:gd name="connsiteX25" fmla="*/ 166643 w 166643"/>
                  <a:gd name="connsiteY25" fmla="*/ 203390 h 207235"/>
                  <a:gd name="connsiteX26" fmla="*/ 147843 w 166643"/>
                  <a:gd name="connsiteY26" fmla="*/ 187581 h 207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643" h="207235">
                    <a:moveTo>
                      <a:pt x="147843" y="187581"/>
                    </a:moveTo>
                    <a:lnTo>
                      <a:pt x="92722" y="129469"/>
                    </a:lnTo>
                    <a:lnTo>
                      <a:pt x="133315" y="93149"/>
                    </a:lnTo>
                    <a:cubicBezTo>
                      <a:pt x="144424" y="83322"/>
                      <a:pt x="144852" y="82894"/>
                      <a:pt x="152970" y="80331"/>
                    </a:cubicBezTo>
                    <a:lnTo>
                      <a:pt x="152970" y="76485"/>
                    </a:lnTo>
                    <a:lnTo>
                      <a:pt x="96568" y="76485"/>
                    </a:lnTo>
                    <a:lnTo>
                      <a:pt x="96568" y="80331"/>
                    </a:lnTo>
                    <a:cubicBezTo>
                      <a:pt x="99131" y="80758"/>
                      <a:pt x="104686" y="82040"/>
                      <a:pt x="104686" y="87167"/>
                    </a:cubicBezTo>
                    <a:cubicBezTo>
                      <a:pt x="104686" y="91013"/>
                      <a:pt x="102122" y="93577"/>
                      <a:pt x="96568" y="99131"/>
                    </a:cubicBezTo>
                    <a:lnTo>
                      <a:pt x="55975" y="134597"/>
                    </a:lnTo>
                    <a:lnTo>
                      <a:pt x="55975" y="0"/>
                    </a:lnTo>
                    <a:lnTo>
                      <a:pt x="0" y="28628"/>
                    </a:lnTo>
                    <a:lnTo>
                      <a:pt x="1709" y="32047"/>
                    </a:lnTo>
                    <a:cubicBezTo>
                      <a:pt x="3846" y="31619"/>
                      <a:pt x="5555" y="31192"/>
                      <a:pt x="7264" y="31192"/>
                    </a:cubicBezTo>
                    <a:cubicBezTo>
                      <a:pt x="19655" y="31192"/>
                      <a:pt x="20083" y="42302"/>
                      <a:pt x="20083" y="53839"/>
                    </a:cubicBezTo>
                    <a:lnTo>
                      <a:pt x="20083" y="180317"/>
                    </a:lnTo>
                    <a:cubicBezTo>
                      <a:pt x="20083" y="192708"/>
                      <a:pt x="18801" y="200827"/>
                      <a:pt x="3418" y="203390"/>
                    </a:cubicBezTo>
                    <a:lnTo>
                      <a:pt x="3418" y="207236"/>
                    </a:lnTo>
                    <a:lnTo>
                      <a:pt x="72212" y="207236"/>
                    </a:lnTo>
                    <a:lnTo>
                      <a:pt x="72212" y="203390"/>
                    </a:lnTo>
                    <a:cubicBezTo>
                      <a:pt x="55975" y="199972"/>
                      <a:pt x="55548" y="190999"/>
                      <a:pt x="55548" y="177753"/>
                    </a:cubicBezTo>
                    <a:lnTo>
                      <a:pt x="55548" y="139724"/>
                    </a:lnTo>
                    <a:lnTo>
                      <a:pt x="100413" y="187153"/>
                    </a:lnTo>
                    <a:cubicBezTo>
                      <a:pt x="114941" y="202108"/>
                      <a:pt x="120496" y="207236"/>
                      <a:pt x="145706" y="207236"/>
                    </a:cubicBezTo>
                    <a:lnTo>
                      <a:pt x="166643" y="207236"/>
                    </a:lnTo>
                    <a:lnTo>
                      <a:pt x="166643" y="203390"/>
                    </a:lnTo>
                    <a:cubicBezTo>
                      <a:pt x="159379" y="200827"/>
                      <a:pt x="153397" y="193990"/>
                      <a:pt x="147843" y="187581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EC60EAE0-4639-4D48-85DD-39E19B18CE4F}"/>
                  </a:ext>
                </a:extLst>
              </p:cNvPr>
              <p:cNvSpPr/>
              <p:nvPr/>
            </p:nvSpPr>
            <p:spPr>
              <a:xfrm>
                <a:off x="10911857" y="6186387"/>
                <a:ext cx="88876" cy="84176"/>
              </a:xfrm>
              <a:custGeom>
                <a:avLst/>
                <a:gdLst>
                  <a:gd name="connsiteX0" fmla="*/ 23074 w 88876"/>
                  <a:gd name="connsiteY0" fmla="*/ 81613 h 84176"/>
                  <a:gd name="connsiteX1" fmla="*/ 15810 w 88876"/>
                  <a:gd name="connsiteY1" fmla="*/ 71358 h 84176"/>
                  <a:gd name="connsiteX2" fmla="*/ 15810 w 88876"/>
                  <a:gd name="connsiteY2" fmla="*/ 16237 h 84176"/>
                  <a:gd name="connsiteX3" fmla="*/ 74349 w 88876"/>
                  <a:gd name="connsiteY3" fmla="*/ 84176 h 84176"/>
                  <a:gd name="connsiteX4" fmla="*/ 81613 w 88876"/>
                  <a:gd name="connsiteY4" fmla="*/ 84176 h 84176"/>
                  <a:gd name="connsiteX5" fmla="*/ 81613 w 88876"/>
                  <a:gd name="connsiteY5" fmla="*/ 11964 h 84176"/>
                  <a:gd name="connsiteX6" fmla="*/ 88876 w 88876"/>
                  <a:gd name="connsiteY6" fmla="*/ 1709 h 84176"/>
                  <a:gd name="connsiteX7" fmla="*/ 88876 w 88876"/>
                  <a:gd name="connsiteY7" fmla="*/ 0 h 84176"/>
                  <a:gd name="connsiteX8" fmla="*/ 65375 w 88876"/>
                  <a:gd name="connsiteY8" fmla="*/ 0 h 84176"/>
                  <a:gd name="connsiteX9" fmla="*/ 65375 w 88876"/>
                  <a:gd name="connsiteY9" fmla="*/ 1709 h 84176"/>
                  <a:gd name="connsiteX10" fmla="*/ 72639 w 88876"/>
                  <a:gd name="connsiteY10" fmla="*/ 12391 h 84176"/>
                  <a:gd name="connsiteX11" fmla="*/ 72639 w 88876"/>
                  <a:gd name="connsiteY11" fmla="*/ 57684 h 84176"/>
                  <a:gd name="connsiteX12" fmla="*/ 23501 w 88876"/>
                  <a:gd name="connsiteY12" fmla="*/ 0 h 84176"/>
                  <a:gd name="connsiteX13" fmla="*/ 0 w 88876"/>
                  <a:gd name="connsiteY13" fmla="*/ 0 h 84176"/>
                  <a:gd name="connsiteX14" fmla="*/ 0 w 88876"/>
                  <a:gd name="connsiteY14" fmla="*/ 1709 h 84176"/>
                  <a:gd name="connsiteX15" fmla="*/ 6409 w 88876"/>
                  <a:gd name="connsiteY15" fmla="*/ 5555 h 84176"/>
                  <a:gd name="connsiteX16" fmla="*/ 7264 w 88876"/>
                  <a:gd name="connsiteY16" fmla="*/ 11537 h 84176"/>
                  <a:gd name="connsiteX17" fmla="*/ 7264 w 88876"/>
                  <a:gd name="connsiteY17" fmla="*/ 71358 h 84176"/>
                  <a:gd name="connsiteX18" fmla="*/ 5128 w 88876"/>
                  <a:gd name="connsiteY18" fmla="*/ 79476 h 84176"/>
                  <a:gd name="connsiteX19" fmla="*/ 0 w 88876"/>
                  <a:gd name="connsiteY19" fmla="*/ 81613 h 84176"/>
                  <a:gd name="connsiteX20" fmla="*/ 0 w 88876"/>
                  <a:gd name="connsiteY20" fmla="*/ 83322 h 84176"/>
                  <a:gd name="connsiteX21" fmla="*/ 23501 w 88876"/>
                  <a:gd name="connsiteY21" fmla="*/ 83322 h 84176"/>
                  <a:gd name="connsiteX22" fmla="*/ 23501 w 88876"/>
                  <a:gd name="connsiteY22" fmla="*/ 81613 h 84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8876" h="84176">
                    <a:moveTo>
                      <a:pt x="23074" y="81613"/>
                    </a:moveTo>
                    <a:cubicBezTo>
                      <a:pt x="18374" y="80758"/>
                      <a:pt x="15810" y="79476"/>
                      <a:pt x="15810" y="71358"/>
                    </a:cubicBezTo>
                    <a:lnTo>
                      <a:pt x="15810" y="16237"/>
                    </a:lnTo>
                    <a:lnTo>
                      <a:pt x="74349" y="84176"/>
                    </a:lnTo>
                    <a:lnTo>
                      <a:pt x="81613" y="84176"/>
                    </a:lnTo>
                    <a:lnTo>
                      <a:pt x="81613" y="11964"/>
                    </a:lnTo>
                    <a:cubicBezTo>
                      <a:pt x="81613" y="5555"/>
                      <a:pt x="82467" y="2991"/>
                      <a:pt x="88876" y="1709"/>
                    </a:cubicBezTo>
                    <a:lnTo>
                      <a:pt x="88876" y="0"/>
                    </a:lnTo>
                    <a:lnTo>
                      <a:pt x="65375" y="0"/>
                    </a:lnTo>
                    <a:lnTo>
                      <a:pt x="65375" y="1709"/>
                    </a:lnTo>
                    <a:cubicBezTo>
                      <a:pt x="71785" y="2991"/>
                      <a:pt x="72639" y="5982"/>
                      <a:pt x="72639" y="12391"/>
                    </a:cubicBezTo>
                    <a:lnTo>
                      <a:pt x="72639" y="57684"/>
                    </a:lnTo>
                    <a:lnTo>
                      <a:pt x="23501" y="0"/>
                    </a:lnTo>
                    <a:lnTo>
                      <a:pt x="0" y="0"/>
                    </a:lnTo>
                    <a:lnTo>
                      <a:pt x="0" y="1709"/>
                    </a:lnTo>
                    <a:cubicBezTo>
                      <a:pt x="1709" y="2136"/>
                      <a:pt x="5128" y="2136"/>
                      <a:pt x="6409" y="5555"/>
                    </a:cubicBezTo>
                    <a:cubicBezTo>
                      <a:pt x="7264" y="7264"/>
                      <a:pt x="7264" y="8973"/>
                      <a:pt x="7264" y="11537"/>
                    </a:cubicBezTo>
                    <a:lnTo>
                      <a:pt x="7264" y="71358"/>
                    </a:lnTo>
                    <a:cubicBezTo>
                      <a:pt x="7264" y="75203"/>
                      <a:pt x="6837" y="77767"/>
                      <a:pt x="5128" y="79476"/>
                    </a:cubicBezTo>
                    <a:cubicBezTo>
                      <a:pt x="3418" y="81185"/>
                      <a:pt x="1709" y="81185"/>
                      <a:pt x="0" y="81613"/>
                    </a:cubicBezTo>
                    <a:lnTo>
                      <a:pt x="0" y="83322"/>
                    </a:lnTo>
                    <a:lnTo>
                      <a:pt x="23501" y="83322"/>
                    </a:lnTo>
                    <a:lnTo>
                      <a:pt x="23501" y="81613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F2E142B-9B8A-44DF-ADD0-B45546013C1A}"/>
                  </a:ext>
                </a:extLst>
              </p:cNvPr>
              <p:cNvSpPr/>
              <p:nvPr/>
            </p:nvSpPr>
            <p:spPr>
              <a:xfrm>
                <a:off x="10383726" y="6186387"/>
                <a:ext cx="89303" cy="84176"/>
              </a:xfrm>
              <a:custGeom>
                <a:avLst/>
                <a:gdLst>
                  <a:gd name="connsiteX0" fmla="*/ 23501 w 89303"/>
                  <a:gd name="connsiteY0" fmla="*/ 81613 h 84176"/>
                  <a:gd name="connsiteX1" fmla="*/ 16237 w 89303"/>
                  <a:gd name="connsiteY1" fmla="*/ 71358 h 84176"/>
                  <a:gd name="connsiteX2" fmla="*/ 16237 w 89303"/>
                  <a:gd name="connsiteY2" fmla="*/ 16237 h 84176"/>
                  <a:gd name="connsiteX3" fmla="*/ 74776 w 89303"/>
                  <a:gd name="connsiteY3" fmla="*/ 84176 h 84176"/>
                  <a:gd name="connsiteX4" fmla="*/ 82040 w 89303"/>
                  <a:gd name="connsiteY4" fmla="*/ 84176 h 84176"/>
                  <a:gd name="connsiteX5" fmla="*/ 82040 w 89303"/>
                  <a:gd name="connsiteY5" fmla="*/ 11964 h 84176"/>
                  <a:gd name="connsiteX6" fmla="*/ 89304 w 89303"/>
                  <a:gd name="connsiteY6" fmla="*/ 1709 h 84176"/>
                  <a:gd name="connsiteX7" fmla="*/ 89304 w 89303"/>
                  <a:gd name="connsiteY7" fmla="*/ 0 h 84176"/>
                  <a:gd name="connsiteX8" fmla="*/ 65803 w 89303"/>
                  <a:gd name="connsiteY8" fmla="*/ 0 h 84176"/>
                  <a:gd name="connsiteX9" fmla="*/ 65803 w 89303"/>
                  <a:gd name="connsiteY9" fmla="*/ 1709 h 84176"/>
                  <a:gd name="connsiteX10" fmla="*/ 73067 w 89303"/>
                  <a:gd name="connsiteY10" fmla="*/ 12391 h 84176"/>
                  <a:gd name="connsiteX11" fmla="*/ 73067 w 89303"/>
                  <a:gd name="connsiteY11" fmla="*/ 57684 h 84176"/>
                  <a:gd name="connsiteX12" fmla="*/ 23501 w 89303"/>
                  <a:gd name="connsiteY12" fmla="*/ 0 h 84176"/>
                  <a:gd name="connsiteX13" fmla="*/ 0 w 89303"/>
                  <a:gd name="connsiteY13" fmla="*/ 0 h 84176"/>
                  <a:gd name="connsiteX14" fmla="*/ 0 w 89303"/>
                  <a:gd name="connsiteY14" fmla="*/ 1709 h 84176"/>
                  <a:gd name="connsiteX15" fmla="*/ 6409 w 89303"/>
                  <a:gd name="connsiteY15" fmla="*/ 5555 h 84176"/>
                  <a:gd name="connsiteX16" fmla="*/ 7264 w 89303"/>
                  <a:gd name="connsiteY16" fmla="*/ 11537 h 84176"/>
                  <a:gd name="connsiteX17" fmla="*/ 7264 w 89303"/>
                  <a:gd name="connsiteY17" fmla="*/ 71358 h 84176"/>
                  <a:gd name="connsiteX18" fmla="*/ 5127 w 89303"/>
                  <a:gd name="connsiteY18" fmla="*/ 79476 h 84176"/>
                  <a:gd name="connsiteX19" fmla="*/ 0 w 89303"/>
                  <a:gd name="connsiteY19" fmla="*/ 81613 h 84176"/>
                  <a:gd name="connsiteX20" fmla="*/ 0 w 89303"/>
                  <a:gd name="connsiteY20" fmla="*/ 83322 h 84176"/>
                  <a:gd name="connsiteX21" fmla="*/ 23501 w 89303"/>
                  <a:gd name="connsiteY21" fmla="*/ 83322 h 84176"/>
                  <a:gd name="connsiteX22" fmla="*/ 23501 w 89303"/>
                  <a:gd name="connsiteY22" fmla="*/ 81613 h 84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9303" h="84176">
                    <a:moveTo>
                      <a:pt x="23501" y="81613"/>
                    </a:moveTo>
                    <a:cubicBezTo>
                      <a:pt x="18801" y="80758"/>
                      <a:pt x="16237" y="79476"/>
                      <a:pt x="16237" y="71358"/>
                    </a:cubicBezTo>
                    <a:lnTo>
                      <a:pt x="16237" y="16237"/>
                    </a:lnTo>
                    <a:lnTo>
                      <a:pt x="74776" y="84176"/>
                    </a:lnTo>
                    <a:lnTo>
                      <a:pt x="82040" y="84176"/>
                    </a:lnTo>
                    <a:lnTo>
                      <a:pt x="82040" y="11964"/>
                    </a:lnTo>
                    <a:cubicBezTo>
                      <a:pt x="82040" y="5555"/>
                      <a:pt x="82894" y="2991"/>
                      <a:pt x="89304" y="1709"/>
                    </a:cubicBezTo>
                    <a:lnTo>
                      <a:pt x="89304" y="0"/>
                    </a:lnTo>
                    <a:lnTo>
                      <a:pt x="65803" y="0"/>
                    </a:lnTo>
                    <a:lnTo>
                      <a:pt x="65803" y="1709"/>
                    </a:lnTo>
                    <a:cubicBezTo>
                      <a:pt x="72212" y="2991"/>
                      <a:pt x="73067" y="5982"/>
                      <a:pt x="73067" y="12391"/>
                    </a:cubicBezTo>
                    <a:lnTo>
                      <a:pt x="73067" y="57684"/>
                    </a:lnTo>
                    <a:lnTo>
                      <a:pt x="23501" y="0"/>
                    </a:lnTo>
                    <a:lnTo>
                      <a:pt x="0" y="0"/>
                    </a:lnTo>
                    <a:lnTo>
                      <a:pt x="0" y="1709"/>
                    </a:lnTo>
                    <a:cubicBezTo>
                      <a:pt x="1709" y="2136"/>
                      <a:pt x="5127" y="2136"/>
                      <a:pt x="6409" y="5555"/>
                    </a:cubicBezTo>
                    <a:cubicBezTo>
                      <a:pt x="7264" y="7264"/>
                      <a:pt x="7264" y="8973"/>
                      <a:pt x="7264" y="11537"/>
                    </a:cubicBezTo>
                    <a:lnTo>
                      <a:pt x="7264" y="71358"/>
                    </a:lnTo>
                    <a:cubicBezTo>
                      <a:pt x="7264" y="75203"/>
                      <a:pt x="6837" y="77767"/>
                      <a:pt x="5127" y="79476"/>
                    </a:cubicBezTo>
                    <a:cubicBezTo>
                      <a:pt x="3418" y="81185"/>
                      <a:pt x="1709" y="81185"/>
                      <a:pt x="0" y="81613"/>
                    </a:cubicBezTo>
                    <a:lnTo>
                      <a:pt x="0" y="83322"/>
                    </a:lnTo>
                    <a:lnTo>
                      <a:pt x="23501" y="83322"/>
                    </a:lnTo>
                    <a:lnTo>
                      <a:pt x="23501" y="81613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41D835C-8299-4B51-BA30-A8393E06ED5C}"/>
                  </a:ext>
                </a:extLst>
              </p:cNvPr>
              <p:cNvSpPr/>
              <p:nvPr/>
            </p:nvSpPr>
            <p:spPr>
              <a:xfrm>
                <a:off x="11000306" y="6214161"/>
                <a:ext cx="59393" cy="57684"/>
              </a:xfrm>
              <a:custGeom>
                <a:avLst/>
                <a:gdLst>
                  <a:gd name="connsiteX0" fmla="*/ 7691 w 59393"/>
                  <a:gd name="connsiteY0" fmla="*/ 49566 h 57684"/>
                  <a:gd name="connsiteX1" fmla="*/ 29056 w 59393"/>
                  <a:gd name="connsiteY1" fmla="*/ 57684 h 57684"/>
                  <a:gd name="connsiteX2" fmla="*/ 59393 w 59393"/>
                  <a:gd name="connsiteY2" fmla="*/ 28628 h 57684"/>
                  <a:gd name="connsiteX3" fmla="*/ 29910 w 59393"/>
                  <a:gd name="connsiteY3" fmla="*/ 0 h 57684"/>
                  <a:gd name="connsiteX4" fmla="*/ 0 w 59393"/>
                  <a:gd name="connsiteY4" fmla="*/ 29056 h 57684"/>
                  <a:gd name="connsiteX5" fmla="*/ 7691 w 59393"/>
                  <a:gd name="connsiteY5" fmla="*/ 49566 h 57684"/>
                  <a:gd name="connsiteX6" fmla="*/ 19655 w 59393"/>
                  <a:gd name="connsiteY6" fmla="*/ 11537 h 57684"/>
                  <a:gd name="connsiteX7" fmla="*/ 29056 w 59393"/>
                  <a:gd name="connsiteY7" fmla="*/ 6837 h 57684"/>
                  <a:gd name="connsiteX8" fmla="*/ 38029 w 59393"/>
                  <a:gd name="connsiteY8" fmla="*/ 10682 h 57684"/>
                  <a:gd name="connsiteX9" fmla="*/ 43584 w 59393"/>
                  <a:gd name="connsiteY9" fmla="*/ 29910 h 57684"/>
                  <a:gd name="connsiteX10" fmla="*/ 36320 w 59393"/>
                  <a:gd name="connsiteY10" fmla="*/ 49566 h 57684"/>
                  <a:gd name="connsiteX11" fmla="*/ 30765 w 59393"/>
                  <a:gd name="connsiteY11" fmla="*/ 50848 h 57684"/>
                  <a:gd name="connsiteX12" fmla="*/ 15810 w 59393"/>
                  <a:gd name="connsiteY12" fmla="*/ 27347 h 57684"/>
                  <a:gd name="connsiteX13" fmla="*/ 19655 w 59393"/>
                  <a:gd name="connsiteY13" fmla="*/ 11537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393" h="57684">
                    <a:moveTo>
                      <a:pt x="7691" y="49566"/>
                    </a:moveTo>
                    <a:cubicBezTo>
                      <a:pt x="14101" y="56402"/>
                      <a:pt x="22219" y="57684"/>
                      <a:pt x="29056" y="57684"/>
                    </a:cubicBezTo>
                    <a:cubicBezTo>
                      <a:pt x="50848" y="57684"/>
                      <a:pt x="59393" y="42302"/>
                      <a:pt x="59393" y="28628"/>
                    </a:cubicBezTo>
                    <a:cubicBezTo>
                      <a:pt x="59393" y="13673"/>
                      <a:pt x="49993" y="0"/>
                      <a:pt x="29910" y="0"/>
                    </a:cubicBezTo>
                    <a:cubicBezTo>
                      <a:pt x="11110" y="0"/>
                      <a:pt x="0" y="13246"/>
                      <a:pt x="0" y="29056"/>
                    </a:cubicBezTo>
                    <a:cubicBezTo>
                      <a:pt x="0" y="37174"/>
                      <a:pt x="2991" y="44438"/>
                      <a:pt x="7691" y="49566"/>
                    </a:cubicBezTo>
                    <a:close/>
                    <a:moveTo>
                      <a:pt x="19655" y="11537"/>
                    </a:moveTo>
                    <a:cubicBezTo>
                      <a:pt x="21365" y="8973"/>
                      <a:pt x="24783" y="6837"/>
                      <a:pt x="29056" y="6837"/>
                    </a:cubicBezTo>
                    <a:cubicBezTo>
                      <a:pt x="32474" y="6837"/>
                      <a:pt x="35892" y="8546"/>
                      <a:pt x="38029" y="10682"/>
                    </a:cubicBezTo>
                    <a:cubicBezTo>
                      <a:pt x="41020" y="14101"/>
                      <a:pt x="43584" y="20937"/>
                      <a:pt x="43584" y="29910"/>
                    </a:cubicBezTo>
                    <a:cubicBezTo>
                      <a:pt x="43584" y="33756"/>
                      <a:pt x="43156" y="45293"/>
                      <a:pt x="36320" y="49566"/>
                    </a:cubicBezTo>
                    <a:cubicBezTo>
                      <a:pt x="34611" y="50420"/>
                      <a:pt x="32474" y="50848"/>
                      <a:pt x="30765" y="50848"/>
                    </a:cubicBezTo>
                    <a:cubicBezTo>
                      <a:pt x="20083" y="50848"/>
                      <a:pt x="15810" y="37602"/>
                      <a:pt x="15810" y="27347"/>
                    </a:cubicBezTo>
                    <a:cubicBezTo>
                      <a:pt x="15382" y="20937"/>
                      <a:pt x="17092" y="15382"/>
                      <a:pt x="19655" y="11537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C935788-790F-44BF-85C6-327F36EDD8C5}"/>
                  </a:ext>
                </a:extLst>
              </p:cNvPr>
              <p:cNvSpPr/>
              <p:nvPr/>
            </p:nvSpPr>
            <p:spPr>
              <a:xfrm>
                <a:off x="11058845" y="6212879"/>
                <a:ext cx="67939" cy="58966"/>
              </a:xfrm>
              <a:custGeom>
                <a:avLst/>
                <a:gdLst>
                  <a:gd name="connsiteX0" fmla="*/ 7264 w 67939"/>
                  <a:gd name="connsiteY0" fmla="*/ 17519 h 58966"/>
                  <a:gd name="connsiteX1" fmla="*/ 7264 w 67939"/>
                  <a:gd name="connsiteY1" fmla="*/ 38029 h 58966"/>
                  <a:gd name="connsiteX2" fmla="*/ 11110 w 67939"/>
                  <a:gd name="connsiteY2" fmla="*/ 52129 h 58966"/>
                  <a:gd name="connsiteX3" fmla="*/ 26919 w 67939"/>
                  <a:gd name="connsiteY3" fmla="*/ 58966 h 58966"/>
                  <a:gd name="connsiteX4" fmla="*/ 47429 w 67939"/>
                  <a:gd name="connsiteY4" fmla="*/ 48284 h 58966"/>
                  <a:gd name="connsiteX5" fmla="*/ 55120 w 67939"/>
                  <a:gd name="connsiteY5" fmla="*/ 58966 h 58966"/>
                  <a:gd name="connsiteX6" fmla="*/ 67939 w 67939"/>
                  <a:gd name="connsiteY6" fmla="*/ 49138 h 58966"/>
                  <a:gd name="connsiteX7" fmla="*/ 67085 w 67939"/>
                  <a:gd name="connsiteY7" fmla="*/ 47857 h 58966"/>
                  <a:gd name="connsiteX8" fmla="*/ 61103 w 67939"/>
                  <a:gd name="connsiteY8" fmla="*/ 36320 h 58966"/>
                  <a:gd name="connsiteX9" fmla="*/ 61103 w 67939"/>
                  <a:gd name="connsiteY9" fmla="*/ 427 h 58966"/>
                  <a:gd name="connsiteX10" fmla="*/ 39311 w 67939"/>
                  <a:gd name="connsiteY10" fmla="*/ 4700 h 58966"/>
                  <a:gd name="connsiteX11" fmla="*/ 39311 w 67939"/>
                  <a:gd name="connsiteY11" fmla="*/ 6409 h 58966"/>
                  <a:gd name="connsiteX12" fmla="*/ 46147 w 67939"/>
                  <a:gd name="connsiteY12" fmla="*/ 14955 h 58966"/>
                  <a:gd name="connsiteX13" fmla="*/ 46147 w 67939"/>
                  <a:gd name="connsiteY13" fmla="*/ 33756 h 58966"/>
                  <a:gd name="connsiteX14" fmla="*/ 43156 w 67939"/>
                  <a:gd name="connsiteY14" fmla="*/ 43156 h 58966"/>
                  <a:gd name="connsiteX15" fmla="*/ 32901 w 67939"/>
                  <a:gd name="connsiteY15" fmla="*/ 47429 h 58966"/>
                  <a:gd name="connsiteX16" fmla="*/ 22219 w 67939"/>
                  <a:gd name="connsiteY16" fmla="*/ 40165 h 58966"/>
                  <a:gd name="connsiteX17" fmla="*/ 21365 w 67939"/>
                  <a:gd name="connsiteY17" fmla="*/ 33756 h 58966"/>
                  <a:gd name="connsiteX18" fmla="*/ 21365 w 67939"/>
                  <a:gd name="connsiteY18" fmla="*/ 0 h 58966"/>
                  <a:gd name="connsiteX19" fmla="*/ 0 w 67939"/>
                  <a:gd name="connsiteY19" fmla="*/ 4273 h 58966"/>
                  <a:gd name="connsiteX20" fmla="*/ 0 w 67939"/>
                  <a:gd name="connsiteY20" fmla="*/ 5982 h 58966"/>
                  <a:gd name="connsiteX21" fmla="*/ 7264 w 67939"/>
                  <a:gd name="connsiteY21" fmla="*/ 17519 h 5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7939" h="58966">
                    <a:moveTo>
                      <a:pt x="7264" y="17519"/>
                    </a:moveTo>
                    <a:lnTo>
                      <a:pt x="7264" y="38029"/>
                    </a:lnTo>
                    <a:cubicBezTo>
                      <a:pt x="7264" y="42302"/>
                      <a:pt x="7691" y="47429"/>
                      <a:pt x="11110" y="52129"/>
                    </a:cubicBezTo>
                    <a:cubicBezTo>
                      <a:pt x="12819" y="54266"/>
                      <a:pt x="17092" y="58966"/>
                      <a:pt x="26919" y="58966"/>
                    </a:cubicBezTo>
                    <a:cubicBezTo>
                      <a:pt x="36320" y="58966"/>
                      <a:pt x="43584" y="53839"/>
                      <a:pt x="47429" y="48284"/>
                    </a:cubicBezTo>
                    <a:cubicBezTo>
                      <a:pt x="48284" y="51702"/>
                      <a:pt x="49993" y="55121"/>
                      <a:pt x="55120" y="58966"/>
                    </a:cubicBezTo>
                    <a:lnTo>
                      <a:pt x="67939" y="49138"/>
                    </a:lnTo>
                    <a:lnTo>
                      <a:pt x="67085" y="47857"/>
                    </a:lnTo>
                    <a:cubicBezTo>
                      <a:pt x="61103" y="46575"/>
                      <a:pt x="61103" y="42302"/>
                      <a:pt x="61103" y="36320"/>
                    </a:cubicBezTo>
                    <a:lnTo>
                      <a:pt x="61103" y="427"/>
                    </a:lnTo>
                    <a:lnTo>
                      <a:pt x="39311" y="4700"/>
                    </a:lnTo>
                    <a:lnTo>
                      <a:pt x="39311" y="6409"/>
                    </a:lnTo>
                    <a:cubicBezTo>
                      <a:pt x="45293" y="7264"/>
                      <a:pt x="46147" y="9400"/>
                      <a:pt x="46147" y="14955"/>
                    </a:cubicBezTo>
                    <a:lnTo>
                      <a:pt x="46147" y="33756"/>
                    </a:lnTo>
                    <a:cubicBezTo>
                      <a:pt x="46147" y="36320"/>
                      <a:pt x="46147" y="39738"/>
                      <a:pt x="43156" y="43156"/>
                    </a:cubicBezTo>
                    <a:cubicBezTo>
                      <a:pt x="41020" y="45720"/>
                      <a:pt x="37602" y="47429"/>
                      <a:pt x="32901" y="47429"/>
                    </a:cubicBezTo>
                    <a:cubicBezTo>
                      <a:pt x="27347" y="47429"/>
                      <a:pt x="23928" y="44866"/>
                      <a:pt x="22219" y="40165"/>
                    </a:cubicBezTo>
                    <a:cubicBezTo>
                      <a:pt x="21792" y="38456"/>
                      <a:pt x="21365" y="36320"/>
                      <a:pt x="21365" y="33756"/>
                    </a:cubicBezTo>
                    <a:lnTo>
                      <a:pt x="21365" y="0"/>
                    </a:lnTo>
                    <a:lnTo>
                      <a:pt x="0" y="4273"/>
                    </a:lnTo>
                    <a:lnTo>
                      <a:pt x="0" y="5982"/>
                    </a:lnTo>
                    <a:cubicBezTo>
                      <a:pt x="6837" y="8119"/>
                      <a:pt x="7264" y="11110"/>
                      <a:pt x="7264" y="17519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226D4F-7B2A-4EDB-9EED-C329724C6B7D}"/>
                  </a:ext>
                </a:extLst>
              </p:cNvPr>
              <p:cNvSpPr/>
              <p:nvPr/>
            </p:nvSpPr>
            <p:spPr>
              <a:xfrm>
                <a:off x="11180623" y="6213734"/>
                <a:ext cx="55547" cy="57684"/>
              </a:xfrm>
              <a:custGeom>
                <a:avLst/>
                <a:gdLst>
                  <a:gd name="connsiteX0" fmla="*/ 28628 w 55547"/>
                  <a:gd name="connsiteY0" fmla="*/ 57684 h 57684"/>
                  <a:gd name="connsiteX1" fmla="*/ 54266 w 55547"/>
                  <a:gd name="connsiteY1" fmla="*/ 39311 h 57684"/>
                  <a:gd name="connsiteX2" fmla="*/ 52557 w 55547"/>
                  <a:gd name="connsiteY2" fmla="*/ 38029 h 57684"/>
                  <a:gd name="connsiteX3" fmla="*/ 32474 w 55547"/>
                  <a:gd name="connsiteY3" fmla="*/ 46147 h 57684"/>
                  <a:gd name="connsiteX4" fmla="*/ 14528 w 55547"/>
                  <a:gd name="connsiteY4" fmla="*/ 35038 h 57684"/>
                  <a:gd name="connsiteX5" fmla="*/ 13246 w 55547"/>
                  <a:gd name="connsiteY5" fmla="*/ 26919 h 57684"/>
                  <a:gd name="connsiteX6" fmla="*/ 55548 w 55547"/>
                  <a:gd name="connsiteY6" fmla="*/ 26919 h 57684"/>
                  <a:gd name="connsiteX7" fmla="*/ 51275 w 55547"/>
                  <a:gd name="connsiteY7" fmla="*/ 11110 h 57684"/>
                  <a:gd name="connsiteX8" fmla="*/ 29056 w 55547"/>
                  <a:gd name="connsiteY8" fmla="*/ 0 h 57684"/>
                  <a:gd name="connsiteX9" fmla="*/ 0 w 55547"/>
                  <a:gd name="connsiteY9" fmla="*/ 29056 h 57684"/>
                  <a:gd name="connsiteX10" fmla="*/ 28628 w 55547"/>
                  <a:gd name="connsiteY10" fmla="*/ 57684 h 57684"/>
                  <a:gd name="connsiteX11" fmla="*/ 17519 w 55547"/>
                  <a:gd name="connsiteY11" fmla="*/ 11964 h 57684"/>
                  <a:gd name="connsiteX12" fmla="*/ 28201 w 55547"/>
                  <a:gd name="connsiteY12" fmla="*/ 6837 h 57684"/>
                  <a:gd name="connsiteX13" fmla="*/ 38883 w 55547"/>
                  <a:gd name="connsiteY13" fmla="*/ 11964 h 57684"/>
                  <a:gd name="connsiteX14" fmla="*/ 41447 w 55547"/>
                  <a:gd name="connsiteY14" fmla="*/ 20510 h 57684"/>
                  <a:gd name="connsiteX15" fmla="*/ 13673 w 55547"/>
                  <a:gd name="connsiteY15" fmla="*/ 20510 h 57684"/>
                  <a:gd name="connsiteX16" fmla="*/ 17519 w 55547"/>
                  <a:gd name="connsiteY16" fmla="*/ 11964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47" h="57684">
                    <a:moveTo>
                      <a:pt x="28628" y="57684"/>
                    </a:moveTo>
                    <a:cubicBezTo>
                      <a:pt x="43584" y="57684"/>
                      <a:pt x="49566" y="49138"/>
                      <a:pt x="54266" y="39311"/>
                    </a:cubicBezTo>
                    <a:lnTo>
                      <a:pt x="52557" y="38029"/>
                    </a:lnTo>
                    <a:cubicBezTo>
                      <a:pt x="49566" y="41020"/>
                      <a:pt x="43584" y="46147"/>
                      <a:pt x="32474" y="46147"/>
                    </a:cubicBezTo>
                    <a:cubicBezTo>
                      <a:pt x="26492" y="46147"/>
                      <a:pt x="17946" y="44438"/>
                      <a:pt x="14528" y="35038"/>
                    </a:cubicBezTo>
                    <a:cubicBezTo>
                      <a:pt x="13246" y="31619"/>
                      <a:pt x="13246" y="29483"/>
                      <a:pt x="13246" y="26919"/>
                    </a:cubicBezTo>
                    <a:lnTo>
                      <a:pt x="55548" y="26919"/>
                    </a:lnTo>
                    <a:cubicBezTo>
                      <a:pt x="55120" y="21365"/>
                      <a:pt x="54266" y="15810"/>
                      <a:pt x="51275" y="11110"/>
                    </a:cubicBezTo>
                    <a:cubicBezTo>
                      <a:pt x="44866" y="855"/>
                      <a:pt x="34183" y="0"/>
                      <a:pt x="29056" y="0"/>
                    </a:cubicBezTo>
                    <a:cubicBezTo>
                      <a:pt x="9828" y="0"/>
                      <a:pt x="0" y="14528"/>
                      <a:pt x="0" y="29056"/>
                    </a:cubicBezTo>
                    <a:cubicBezTo>
                      <a:pt x="427" y="43156"/>
                      <a:pt x="9400" y="57684"/>
                      <a:pt x="28628" y="57684"/>
                    </a:cubicBezTo>
                    <a:close/>
                    <a:moveTo>
                      <a:pt x="17519" y="11964"/>
                    </a:moveTo>
                    <a:cubicBezTo>
                      <a:pt x="21365" y="7264"/>
                      <a:pt x="26065" y="6837"/>
                      <a:pt x="28201" y="6837"/>
                    </a:cubicBezTo>
                    <a:cubicBezTo>
                      <a:pt x="30765" y="6837"/>
                      <a:pt x="35465" y="7264"/>
                      <a:pt x="38883" y="11964"/>
                    </a:cubicBezTo>
                    <a:cubicBezTo>
                      <a:pt x="40593" y="14955"/>
                      <a:pt x="41020" y="17519"/>
                      <a:pt x="41447" y="20510"/>
                    </a:cubicBezTo>
                    <a:lnTo>
                      <a:pt x="13673" y="20510"/>
                    </a:lnTo>
                    <a:cubicBezTo>
                      <a:pt x="14528" y="17946"/>
                      <a:pt x="15382" y="14955"/>
                      <a:pt x="17519" y="11964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AEBD162-6C5E-441E-A082-0BA0BC584645}"/>
                  </a:ext>
                </a:extLst>
              </p:cNvPr>
              <p:cNvSpPr/>
              <p:nvPr/>
            </p:nvSpPr>
            <p:spPr>
              <a:xfrm>
                <a:off x="10473030" y="6213734"/>
                <a:ext cx="55547" cy="57684"/>
              </a:xfrm>
              <a:custGeom>
                <a:avLst/>
                <a:gdLst>
                  <a:gd name="connsiteX0" fmla="*/ 28628 w 55547"/>
                  <a:gd name="connsiteY0" fmla="*/ 57684 h 57684"/>
                  <a:gd name="connsiteX1" fmla="*/ 54266 w 55547"/>
                  <a:gd name="connsiteY1" fmla="*/ 39311 h 57684"/>
                  <a:gd name="connsiteX2" fmla="*/ 52557 w 55547"/>
                  <a:gd name="connsiteY2" fmla="*/ 38029 h 57684"/>
                  <a:gd name="connsiteX3" fmla="*/ 32474 w 55547"/>
                  <a:gd name="connsiteY3" fmla="*/ 46147 h 57684"/>
                  <a:gd name="connsiteX4" fmla="*/ 14528 w 55547"/>
                  <a:gd name="connsiteY4" fmla="*/ 35038 h 57684"/>
                  <a:gd name="connsiteX5" fmla="*/ 13246 w 55547"/>
                  <a:gd name="connsiteY5" fmla="*/ 26919 h 57684"/>
                  <a:gd name="connsiteX6" fmla="*/ 55548 w 55547"/>
                  <a:gd name="connsiteY6" fmla="*/ 26919 h 57684"/>
                  <a:gd name="connsiteX7" fmla="*/ 51275 w 55547"/>
                  <a:gd name="connsiteY7" fmla="*/ 11110 h 57684"/>
                  <a:gd name="connsiteX8" fmla="*/ 29056 w 55547"/>
                  <a:gd name="connsiteY8" fmla="*/ 0 h 57684"/>
                  <a:gd name="connsiteX9" fmla="*/ 0 w 55547"/>
                  <a:gd name="connsiteY9" fmla="*/ 29056 h 57684"/>
                  <a:gd name="connsiteX10" fmla="*/ 28628 w 55547"/>
                  <a:gd name="connsiteY10" fmla="*/ 57684 h 57684"/>
                  <a:gd name="connsiteX11" fmla="*/ 17519 w 55547"/>
                  <a:gd name="connsiteY11" fmla="*/ 11964 h 57684"/>
                  <a:gd name="connsiteX12" fmla="*/ 28201 w 55547"/>
                  <a:gd name="connsiteY12" fmla="*/ 6837 h 57684"/>
                  <a:gd name="connsiteX13" fmla="*/ 38883 w 55547"/>
                  <a:gd name="connsiteY13" fmla="*/ 11964 h 57684"/>
                  <a:gd name="connsiteX14" fmla="*/ 41447 w 55547"/>
                  <a:gd name="connsiteY14" fmla="*/ 20510 h 57684"/>
                  <a:gd name="connsiteX15" fmla="*/ 13673 w 55547"/>
                  <a:gd name="connsiteY15" fmla="*/ 20510 h 57684"/>
                  <a:gd name="connsiteX16" fmla="*/ 17519 w 55547"/>
                  <a:gd name="connsiteY16" fmla="*/ 11964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47" h="57684">
                    <a:moveTo>
                      <a:pt x="28628" y="57684"/>
                    </a:moveTo>
                    <a:cubicBezTo>
                      <a:pt x="43584" y="57684"/>
                      <a:pt x="49566" y="49138"/>
                      <a:pt x="54266" y="39311"/>
                    </a:cubicBezTo>
                    <a:lnTo>
                      <a:pt x="52557" y="38029"/>
                    </a:lnTo>
                    <a:cubicBezTo>
                      <a:pt x="49566" y="41020"/>
                      <a:pt x="43584" y="46147"/>
                      <a:pt x="32474" y="46147"/>
                    </a:cubicBezTo>
                    <a:cubicBezTo>
                      <a:pt x="26492" y="46147"/>
                      <a:pt x="17946" y="44438"/>
                      <a:pt x="14528" y="35038"/>
                    </a:cubicBezTo>
                    <a:cubicBezTo>
                      <a:pt x="13246" y="31619"/>
                      <a:pt x="13246" y="29483"/>
                      <a:pt x="13246" y="26919"/>
                    </a:cubicBezTo>
                    <a:lnTo>
                      <a:pt x="55548" y="26919"/>
                    </a:lnTo>
                    <a:cubicBezTo>
                      <a:pt x="55120" y="21365"/>
                      <a:pt x="54266" y="15810"/>
                      <a:pt x="51275" y="11110"/>
                    </a:cubicBezTo>
                    <a:cubicBezTo>
                      <a:pt x="44866" y="855"/>
                      <a:pt x="34183" y="0"/>
                      <a:pt x="29056" y="0"/>
                    </a:cubicBezTo>
                    <a:cubicBezTo>
                      <a:pt x="9828" y="0"/>
                      <a:pt x="0" y="14528"/>
                      <a:pt x="0" y="29056"/>
                    </a:cubicBezTo>
                    <a:cubicBezTo>
                      <a:pt x="427" y="43156"/>
                      <a:pt x="9400" y="57684"/>
                      <a:pt x="28628" y="57684"/>
                    </a:cubicBezTo>
                    <a:close/>
                    <a:moveTo>
                      <a:pt x="17519" y="11964"/>
                    </a:moveTo>
                    <a:cubicBezTo>
                      <a:pt x="21365" y="7264"/>
                      <a:pt x="26065" y="6837"/>
                      <a:pt x="28201" y="6837"/>
                    </a:cubicBezTo>
                    <a:cubicBezTo>
                      <a:pt x="30765" y="6837"/>
                      <a:pt x="35465" y="7264"/>
                      <a:pt x="38883" y="11964"/>
                    </a:cubicBezTo>
                    <a:cubicBezTo>
                      <a:pt x="40593" y="14955"/>
                      <a:pt x="41020" y="17519"/>
                      <a:pt x="41447" y="20510"/>
                    </a:cubicBezTo>
                    <a:lnTo>
                      <a:pt x="13673" y="20510"/>
                    </a:lnTo>
                    <a:cubicBezTo>
                      <a:pt x="14528" y="17946"/>
                      <a:pt x="15382" y="14955"/>
                      <a:pt x="17519" y="11964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02ADA05-F104-4BA6-ABFC-9E62321CB33D}"/>
                  </a:ext>
                </a:extLst>
              </p:cNvPr>
              <p:cNvSpPr/>
              <p:nvPr/>
            </p:nvSpPr>
            <p:spPr>
              <a:xfrm>
                <a:off x="11237880" y="6214161"/>
                <a:ext cx="55547" cy="57684"/>
              </a:xfrm>
              <a:custGeom>
                <a:avLst/>
                <a:gdLst>
                  <a:gd name="connsiteX0" fmla="*/ 17519 w 55547"/>
                  <a:gd name="connsiteY0" fmla="*/ 57257 h 57684"/>
                  <a:gd name="connsiteX1" fmla="*/ 35465 w 55547"/>
                  <a:gd name="connsiteY1" fmla="*/ 48711 h 57684"/>
                  <a:gd name="connsiteX2" fmla="*/ 42302 w 55547"/>
                  <a:gd name="connsiteY2" fmla="*/ 57684 h 57684"/>
                  <a:gd name="connsiteX3" fmla="*/ 55548 w 55547"/>
                  <a:gd name="connsiteY3" fmla="*/ 47857 h 57684"/>
                  <a:gd name="connsiteX4" fmla="*/ 54693 w 55547"/>
                  <a:gd name="connsiteY4" fmla="*/ 46575 h 57684"/>
                  <a:gd name="connsiteX5" fmla="*/ 48284 w 55547"/>
                  <a:gd name="connsiteY5" fmla="*/ 34611 h 57684"/>
                  <a:gd name="connsiteX6" fmla="*/ 48284 w 55547"/>
                  <a:gd name="connsiteY6" fmla="*/ 21792 h 57684"/>
                  <a:gd name="connsiteX7" fmla="*/ 44866 w 55547"/>
                  <a:gd name="connsiteY7" fmla="*/ 6837 h 57684"/>
                  <a:gd name="connsiteX8" fmla="*/ 27347 w 55547"/>
                  <a:gd name="connsiteY8" fmla="*/ 0 h 57684"/>
                  <a:gd name="connsiteX9" fmla="*/ 7264 w 55547"/>
                  <a:gd name="connsiteY9" fmla="*/ 3846 h 57684"/>
                  <a:gd name="connsiteX10" fmla="*/ 5555 w 55547"/>
                  <a:gd name="connsiteY10" fmla="*/ 16237 h 57684"/>
                  <a:gd name="connsiteX11" fmla="*/ 7264 w 55547"/>
                  <a:gd name="connsiteY11" fmla="*/ 16237 h 57684"/>
                  <a:gd name="connsiteX12" fmla="*/ 13673 w 55547"/>
                  <a:gd name="connsiteY12" fmla="*/ 10255 h 57684"/>
                  <a:gd name="connsiteX13" fmla="*/ 24356 w 55547"/>
                  <a:gd name="connsiteY13" fmla="*/ 7264 h 57684"/>
                  <a:gd name="connsiteX14" fmla="*/ 32901 w 55547"/>
                  <a:gd name="connsiteY14" fmla="*/ 11537 h 57684"/>
                  <a:gd name="connsiteX15" fmla="*/ 33756 w 55547"/>
                  <a:gd name="connsiteY15" fmla="*/ 15382 h 57684"/>
                  <a:gd name="connsiteX16" fmla="*/ 22219 w 55547"/>
                  <a:gd name="connsiteY16" fmla="*/ 24356 h 57684"/>
                  <a:gd name="connsiteX17" fmla="*/ 18374 w 55547"/>
                  <a:gd name="connsiteY17" fmla="*/ 25210 h 57684"/>
                  <a:gd name="connsiteX18" fmla="*/ 0 w 55547"/>
                  <a:gd name="connsiteY18" fmla="*/ 42302 h 57684"/>
                  <a:gd name="connsiteX19" fmla="*/ 17519 w 55547"/>
                  <a:gd name="connsiteY19" fmla="*/ 57257 h 57684"/>
                  <a:gd name="connsiteX20" fmla="*/ 25637 w 55547"/>
                  <a:gd name="connsiteY20" fmla="*/ 30338 h 57684"/>
                  <a:gd name="connsiteX21" fmla="*/ 34611 w 55547"/>
                  <a:gd name="connsiteY21" fmla="*/ 26065 h 57684"/>
                  <a:gd name="connsiteX22" fmla="*/ 34611 w 55547"/>
                  <a:gd name="connsiteY22" fmla="*/ 41020 h 57684"/>
                  <a:gd name="connsiteX23" fmla="*/ 22646 w 55547"/>
                  <a:gd name="connsiteY23" fmla="*/ 47429 h 57684"/>
                  <a:gd name="connsiteX24" fmla="*/ 14955 w 55547"/>
                  <a:gd name="connsiteY24" fmla="*/ 40165 h 57684"/>
                  <a:gd name="connsiteX25" fmla="*/ 25637 w 55547"/>
                  <a:gd name="connsiteY25" fmla="*/ 30338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547" h="57684">
                    <a:moveTo>
                      <a:pt x="17519" y="57257"/>
                    </a:moveTo>
                    <a:cubicBezTo>
                      <a:pt x="26919" y="57257"/>
                      <a:pt x="31620" y="52557"/>
                      <a:pt x="35465" y="48711"/>
                    </a:cubicBezTo>
                    <a:cubicBezTo>
                      <a:pt x="36747" y="52984"/>
                      <a:pt x="38456" y="55120"/>
                      <a:pt x="42302" y="57684"/>
                    </a:cubicBezTo>
                    <a:lnTo>
                      <a:pt x="55548" y="47857"/>
                    </a:lnTo>
                    <a:lnTo>
                      <a:pt x="54693" y="46575"/>
                    </a:lnTo>
                    <a:cubicBezTo>
                      <a:pt x="48711" y="44011"/>
                      <a:pt x="48284" y="41447"/>
                      <a:pt x="48284" y="34611"/>
                    </a:cubicBezTo>
                    <a:lnTo>
                      <a:pt x="48284" y="21792"/>
                    </a:lnTo>
                    <a:cubicBezTo>
                      <a:pt x="48284" y="15382"/>
                      <a:pt x="48284" y="11110"/>
                      <a:pt x="44866" y="6837"/>
                    </a:cubicBezTo>
                    <a:cubicBezTo>
                      <a:pt x="39738" y="427"/>
                      <a:pt x="31620" y="0"/>
                      <a:pt x="27347" y="0"/>
                    </a:cubicBezTo>
                    <a:cubicBezTo>
                      <a:pt x="22646" y="0"/>
                      <a:pt x="15382" y="855"/>
                      <a:pt x="7264" y="3846"/>
                    </a:cubicBezTo>
                    <a:lnTo>
                      <a:pt x="5555" y="16237"/>
                    </a:lnTo>
                    <a:lnTo>
                      <a:pt x="7264" y="16237"/>
                    </a:lnTo>
                    <a:cubicBezTo>
                      <a:pt x="8973" y="14101"/>
                      <a:pt x="10682" y="11964"/>
                      <a:pt x="13673" y="10255"/>
                    </a:cubicBezTo>
                    <a:cubicBezTo>
                      <a:pt x="17092" y="8119"/>
                      <a:pt x="20937" y="7264"/>
                      <a:pt x="24356" y="7264"/>
                    </a:cubicBezTo>
                    <a:cubicBezTo>
                      <a:pt x="27774" y="7264"/>
                      <a:pt x="31620" y="8546"/>
                      <a:pt x="32901" y="11537"/>
                    </a:cubicBezTo>
                    <a:cubicBezTo>
                      <a:pt x="33329" y="12819"/>
                      <a:pt x="33756" y="14101"/>
                      <a:pt x="33756" y="15382"/>
                    </a:cubicBezTo>
                    <a:cubicBezTo>
                      <a:pt x="33756" y="20937"/>
                      <a:pt x="27774" y="23074"/>
                      <a:pt x="22219" y="24356"/>
                    </a:cubicBezTo>
                    <a:lnTo>
                      <a:pt x="18374" y="25210"/>
                    </a:lnTo>
                    <a:cubicBezTo>
                      <a:pt x="12819" y="26492"/>
                      <a:pt x="0" y="29910"/>
                      <a:pt x="0" y="42302"/>
                    </a:cubicBezTo>
                    <a:cubicBezTo>
                      <a:pt x="427" y="48284"/>
                      <a:pt x="4273" y="57257"/>
                      <a:pt x="17519" y="57257"/>
                    </a:cubicBezTo>
                    <a:close/>
                    <a:moveTo>
                      <a:pt x="25637" y="30338"/>
                    </a:moveTo>
                    <a:cubicBezTo>
                      <a:pt x="29910" y="29056"/>
                      <a:pt x="30765" y="28628"/>
                      <a:pt x="34611" y="26065"/>
                    </a:cubicBezTo>
                    <a:lnTo>
                      <a:pt x="34611" y="41020"/>
                    </a:lnTo>
                    <a:cubicBezTo>
                      <a:pt x="29483" y="47002"/>
                      <a:pt x="23928" y="47429"/>
                      <a:pt x="22646" y="47429"/>
                    </a:cubicBezTo>
                    <a:cubicBezTo>
                      <a:pt x="18374" y="47429"/>
                      <a:pt x="14955" y="44438"/>
                      <a:pt x="14955" y="40165"/>
                    </a:cubicBezTo>
                    <a:cubicBezTo>
                      <a:pt x="14955" y="33756"/>
                      <a:pt x="22646" y="31192"/>
                      <a:pt x="25637" y="30338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34DAF60-D3C1-49E2-9796-09B1434BA2F6}"/>
                  </a:ext>
                </a:extLst>
              </p:cNvPr>
              <p:cNvSpPr/>
              <p:nvPr/>
            </p:nvSpPr>
            <p:spPr>
              <a:xfrm>
                <a:off x="11290864" y="6212879"/>
                <a:ext cx="67939" cy="58966"/>
              </a:xfrm>
              <a:custGeom>
                <a:avLst/>
                <a:gdLst>
                  <a:gd name="connsiteX0" fmla="*/ 7264 w 67939"/>
                  <a:gd name="connsiteY0" fmla="*/ 17519 h 58966"/>
                  <a:gd name="connsiteX1" fmla="*/ 7264 w 67939"/>
                  <a:gd name="connsiteY1" fmla="*/ 38029 h 58966"/>
                  <a:gd name="connsiteX2" fmla="*/ 11110 w 67939"/>
                  <a:gd name="connsiteY2" fmla="*/ 52129 h 58966"/>
                  <a:gd name="connsiteX3" fmla="*/ 26919 w 67939"/>
                  <a:gd name="connsiteY3" fmla="*/ 58966 h 58966"/>
                  <a:gd name="connsiteX4" fmla="*/ 47429 w 67939"/>
                  <a:gd name="connsiteY4" fmla="*/ 48284 h 58966"/>
                  <a:gd name="connsiteX5" fmla="*/ 55120 w 67939"/>
                  <a:gd name="connsiteY5" fmla="*/ 58966 h 58966"/>
                  <a:gd name="connsiteX6" fmla="*/ 67939 w 67939"/>
                  <a:gd name="connsiteY6" fmla="*/ 49138 h 58966"/>
                  <a:gd name="connsiteX7" fmla="*/ 67085 w 67939"/>
                  <a:gd name="connsiteY7" fmla="*/ 47857 h 58966"/>
                  <a:gd name="connsiteX8" fmla="*/ 61103 w 67939"/>
                  <a:gd name="connsiteY8" fmla="*/ 36320 h 58966"/>
                  <a:gd name="connsiteX9" fmla="*/ 61103 w 67939"/>
                  <a:gd name="connsiteY9" fmla="*/ 427 h 58966"/>
                  <a:gd name="connsiteX10" fmla="*/ 39311 w 67939"/>
                  <a:gd name="connsiteY10" fmla="*/ 4700 h 58966"/>
                  <a:gd name="connsiteX11" fmla="*/ 39311 w 67939"/>
                  <a:gd name="connsiteY11" fmla="*/ 6409 h 58966"/>
                  <a:gd name="connsiteX12" fmla="*/ 46147 w 67939"/>
                  <a:gd name="connsiteY12" fmla="*/ 14955 h 58966"/>
                  <a:gd name="connsiteX13" fmla="*/ 46147 w 67939"/>
                  <a:gd name="connsiteY13" fmla="*/ 33756 h 58966"/>
                  <a:gd name="connsiteX14" fmla="*/ 43156 w 67939"/>
                  <a:gd name="connsiteY14" fmla="*/ 43156 h 58966"/>
                  <a:gd name="connsiteX15" fmla="*/ 32901 w 67939"/>
                  <a:gd name="connsiteY15" fmla="*/ 47429 h 58966"/>
                  <a:gd name="connsiteX16" fmla="*/ 22219 w 67939"/>
                  <a:gd name="connsiteY16" fmla="*/ 40165 h 58966"/>
                  <a:gd name="connsiteX17" fmla="*/ 21365 w 67939"/>
                  <a:gd name="connsiteY17" fmla="*/ 33756 h 58966"/>
                  <a:gd name="connsiteX18" fmla="*/ 21365 w 67939"/>
                  <a:gd name="connsiteY18" fmla="*/ 0 h 58966"/>
                  <a:gd name="connsiteX19" fmla="*/ 0 w 67939"/>
                  <a:gd name="connsiteY19" fmla="*/ 4273 h 58966"/>
                  <a:gd name="connsiteX20" fmla="*/ 0 w 67939"/>
                  <a:gd name="connsiteY20" fmla="*/ 5982 h 58966"/>
                  <a:gd name="connsiteX21" fmla="*/ 7264 w 67939"/>
                  <a:gd name="connsiteY21" fmla="*/ 17519 h 5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7939" h="58966">
                    <a:moveTo>
                      <a:pt x="7264" y="17519"/>
                    </a:moveTo>
                    <a:lnTo>
                      <a:pt x="7264" y="38029"/>
                    </a:lnTo>
                    <a:cubicBezTo>
                      <a:pt x="7264" y="42302"/>
                      <a:pt x="7691" y="47429"/>
                      <a:pt x="11110" y="52129"/>
                    </a:cubicBezTo>
                    <a:cubicBezTo>
                      <a:pt x="12819" y="54266"/>
                      <a:pt x="17092" y="58966"/>
                      <a:pt x="26919" y="58966"/>
                    </a:cubicBezTo>
                    <a:cubicBezTo>
                      <a:pt x="36320" y="58966"/>
                      <a:pt x="43584" y="53839"/>
                      <a:pt x="47429" y="48284"/>
                    </a:cubicBezTo>
                    <a:cubicBezTo>
                      <a:pt x="48284" y="51702"/>
                      <a:pt x="49993" y="55121"/>
                      <a:pt x="55120" y="58966"/>
                    </a:cubicBezTo>
                    <a:lnTo>
                      <a:pt x="67939" y="49138"/>
                    </a:lnTo>
                    <a:lnTo>
                      <a:pt x="67085" y="47857"/>
                    </a:lnTo>
                    <a:cubicBezTo>
                      <a:pt x="61103" y="46575"/>
                      <a:pt x="61103" y="42302"/>
                      <a:pt x="61103" y="36320"/>
                    </a:cubicBezTo>
                    <a:lnTo>
                      <a:pt x="61103" y="427"/>
                    </a:lnTo>
                    <a:lnTo>
                      <a:pt x="39311" y="4700"/>
                    </a:lnTo>
                    <a:lnTo>
                      <a:pt x="39311" y="6409"/>
                    </a:lnTo>
                    <a:cubicBezTo>
                      <a:pt x="44866" y="7264"/>
                      <a:pt x="46147" y="9400"/>
                      <a:pt x="46147" y="14955"/>
                    </a:cubicBezTo>
                    <a:lnTo>
                      <a:pt x="46147" y="33756"/>
                    </a:lnTo>
                    <a:cubicBezTo>
                      <a:pt x="46147" y="36320"/>
                      <a:pt x="46147" y="39738"/>
                      <a:pt x="43156" y="43156"/>
                    </a:cubicBezTo>
                    <a:cubicBezTo>
                      <a:pt x="41020" y="45720"/>
                      <a:pt x="37602" y="47429"/>
                      <a:pt x="32901" y="47429"/>
                    </a:cubicBezTo>
                    <a:cubicBezTo>
                      <a:pt x="27347" y="47429"/>
                      <a:pt x="23928" y="44866"/>
                      <a:pt x="22219" y="40165"/>
                    </a:cubicBezTo>
                    <a:cubicBezTo>
                      <a:pt x="21792" y="38456"/>
                      <a:pt x="21365" y="36320"/>
                      <a:pt x="21365" y="33756"/>
                    </a:cubicBezTo>
                    <a:lnTo>
                      <a:pt x="21365" y="0"/>
                    </a:lnTo>
                    <a:lnTo>
                      <a:pt x="0" y="4273"/>
                    </a:lnTo>
                    <a:lnTo>
                      <a:pt x="0" y="5982"/>
                    </a:lnTo>
                    <a:cubicBezTo>
                      <a:pt x="6837" y="8119"/>
                      <a:pt x="7264" y="11110"/>
                      <a:pt x="7264" y="17519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4" name="Graphic 13">
              <a:extLst>
                <a:ext uri="{FF2B5EF4-FFF2-40B4-BE49-F238E27FC236}">
                  <a16:creationId xmlns:a16="http://schemas.microsoft.com/office/drawing/2014/main" id="{069112DB-9392-48D3-A539-8FAC954DACC7}"/>
                </a:ext>
              </a:extLst>
            </p:cNvPr>
            <p:cNvGrpSpPr/>
            <p:nvPr/>
          </p:nvGrpSpPr>
          <p:grpSpPr>
            <a:xfrm>
              <a:off x="10617881" y="6229981"/>
              <a:ext cx="285638" cy="45710"/>
              <a:chOff x="10617881" y="6229981"/>
              <a:chExt cx="285638" cy="45710"/>
            </a:xfrm>
            <a:solidFill>
              <a:srgbClr val="215D93"/>
            </a:solidFill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46D2AE9-7906-423D-BA81-32FD03974733}"/>
                  </a:ext>
                </a:extLst>
              </p:cNvPr>
              <p:cNvSpPr/>
              <p:nvPr/>
            </p:nvSpPr>
            <p:spPr>
              <a:xfrm>
                <a:off x="10617881" y="6231609"/>
                <a:ext cx="162967" cy="44082"/>
              </a:xfrm>
              <a:custGeom>
                <a:avLst/>
                <a:gdLst>
                  <a:gd name="connsiteX0" fmla="*/ 121778 w 162967"/>
                  <a:gd name="connsiteY0" fmla="*/ 71 h 44082"/>
                  <a:gd name="connsiteX1" fmla="*/ 0 w 162967"/>
                  <a:gd name="connsiteY1" fmla="*/ 39809 h 44082"/>
                  <a:gd name="connsiteX2" fmla="*/ 82040 w 162967"/>
                  <a:gd name="connsiteY2" fmla="*/ 15881 h 44082"/>
                  <a:gd name="connsiteX3" fmla="*/ 77340 w 162967"/>
                  <a:gd name="connsiteY3" fmla="*/ 28272 h 44082"/>
                  <a:gd name="connsiteX4" fmla="*/ 122205 w 162967"/>
                  <a:gd name="connsiteY4" fmla="*/ 41091 h 44082"/>
                  <a:gd name="connsiteX5" fmla="*/ 137588 w 162967"/>
                  <a:gd name="connsiteY5" fmla="*/ 35964 h 44082"/>
                  <a:gd name="connsiteX6" fmla="*/ 101268 w 162967"/>
                  <a:gd name="connsiteY6" fmla="*/ 23145 h 44082"/>
                  <a:gd name="connsiteX7" fmla="*/ 139297 w 162967"/>
                  <a:gd name="connsiteY7" fmla="*/ 14599 h 44082"/>
                  <a:gd name="connsiteX8" fmla="*/ 158525 w 162967"/>
                  <a:gd name="connsiteY8" fmla="*/ 44082 h 44082"/>
                  <a:gd name="connsiteX9" fmla="*/ 160661 w 162967"/>
                  <a:gd name="connsiteY9" fmla="*/ 40664 h 44082"/>
                  <a:gd name="connsiteX10" fmla="*/ 121778 w 162967"/>
                  <a:gd name="connsiteY10" fmla="*/ 71 h 4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967" h="44082">
                    <a:moveTo>
                      <a:pt x="121778" y="71"/>
                    </a:moveTo>
                    <a:cubicBezTo>
                      <a:pt x="70930" y="2208"/>
                      <a:pt x="0" y="39809"/>
                      <a:pt x="0" y="39809"/>
                    </a:cubicBezTo>
                    <a:cubicBezTo>
                      <a:pt x="0" y="39809"/>
                      <a:pt x="38883" y="22290"/>
                      <a:pt x="82040" y="15881"/>
                    </a:cubicBezTo>
                    <a:cubicBezTo>
                      <a:pt x="78621" y="19727"/>
                      <a:pt x="76485" y="24427"/>
                      <a:pt x="77340" y="28272"/>
                    </a:cubicBezTo>
                    <a:cubicBezTo>
                      <a:pt x="79476" y="38955"/>
                      <a:pt x="102122" y="45364"/>
                      <a:pt x="122205" y="41091"/>
                    </a:cubicBezTo>
                    <a:cubicBezTo>
                      <a:pt x="127760" y="39809"/>
                      <a:pt x="132887" y="37673"/>
                      <a:pt x="137588" y="35964"/>
                    </a:cubicBezTo>
                    <a:cubicBezTo>
                      <a:pt x="133315" y="37673"/>
                      <a:pt x="100841" y="35964"/>
                      <a:pt x="101268" y="23145"/>
                    </a:cubicBezTo>
                    <a:cubicBezTo>
                      <a:pt x="101695" y="13745"/>
                      <a:pt x="123060" y="8617"/>
                      <a:pt x="139297" y="14599"/>
                    </a:cubicBezTo>
                    <a:cubicBezTo>
                      <a:pt x="152543" y="19299"/>
                      <a:pt x="162370" y="36818"/>
                      <a:pt x="158525" y="44082"/>
                    </a:cubicBezTo>
                    <a:cubicBezTo>
                      <a:pt x="159379" y="42800"/>
                      <a:pt x="159807" y="41946"/>
                      <a:pt x="160661" y="40664"/>
                    </a:cubicBezTo>
                    <a:cubicBezTo>
                      <a:pt x="167071" y="27845"/>
                      <a:pt x="161943" y="-1638"/>
                      <a:pt x="121778" y="71"/>
                    </a:cubicBezTo>
                    <a:close/>
                  </a:path>
                </a:pathLst>
              </a:custGeom>
              <a:solidFill>
                <a:srgbClr val="215D93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E8118F8-D668-49C4-9610-F5A3DC82BE1E}"/>
                  </a:ext>
                </a:extLst>
              </p:cNvPr>
              <p:cNvSpPr/>
              <p:nvPr/>
            </p:nvSpPr>
            <p:spPr>
              <a:xfrm>
                <a:off x="10808026" y="6229981"/>
                <a:ext cx="95494" cy="40655"/>
              </a:xfrm>
              <a:custGeom>
                <a:avLst/>
                <a:gdLst>
                  <a:gd name="connsiteX0" fmla="*/ 95286 w 95494"/>
                  <a:gd name="connsiteY0" fmla="*/ 13236 h 40655"/>
                  <a:gd name="connsiteX1" fmla="*/ 55548 w 95494"/>
                  <a:gd name="connsiteY1" fmla="*/ 1272 h 40655"/>
                  <a:gd name="connsiteX2" fmla="*/ 33756 w 95494"/>
                  <a:gd name="connsiteY2" fmla="*/ 9818 h 40655"/>
                  <a:gd name="connsiteX3" fmla="*/ 0 w 95494"/>
                  <a:gd name="connsiteY3" fmla="*/ 35028 h 40655"/>
                  <a:gd name="connsiteX4" fmla="*/ 17519 w 95494"/>
                  <a:gd name="connsiteY4" fmla="*/ 25200 h 40655"/>
                  <a:gd name="connsiteX5" fmla="*/ 69648 w 95494"/>
                  <a:gd name="connsiteY5" fmla="*/ 19218 h 40655"/>
                  <a:gd name="connsiteX6" fmla="*/ 44438 w 95494"/>
                  <a:gd name="connsiteY6" fmla="*/ 35883 h 40655"/>
                  <a:gd name="connsiteX7" fmla="*/ 28628 w 95494"/>
                  <a:gd name="connsiteY7" fmla="*/ 34601 h 40655"/>
                  <a:gd name="connsiteX8" fmla="*/ 63666 w 95494"/>
                  <a:gd name="connsiteY8" fmla="*/ 39301 h 40655"/>
                  <a:gd name="connsiteX9" fmla="*/ 95286 w 95494"/>
                  <a:gd name="connsiteY9" fmla="*/ 13236 h 4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494" h="40655">
                    <a:moveTo>
                      <a:pt x="95286" y="13236"/>
                    </a:moveTo>
                    <a:cubicBezTo>
                      <a:pt x="93149" y="2554"/>
                      <a:pt x="75630" y="-2574"/>
                      <a:pt x="55548" y="1272"/>
                    </a:cubicBezTo>
                    <a:cubicBezTo>
                      <a:pt x="47002" y="2981"/>
                      <a:pt x="39738" y="6399"/>
                      <a:pt x="33756" y="9818"/>
                    </a:cubicBezTo>
                    <a:cubicBezTo>
                      <a:pt x="20083" y="17936"/>
                      <a:pt x="0" y="35028"/>
                      <a:pt x="0" y="35028"/>
                    </a:cubicBezTo>
                    <a:cubicBezTo>
                      <a:pt x="4700" y="31610"/>
                      <a:pt x="11110" y="28619"/>
                      <a:pt x="17519" y="25200"/>
                    </a:cubicBezTo>
                    <a:cubicBezTo>
                      <a:pt x="26065" y="21355"/>
                      <a:pt x="64948" y="5972"/>
                      <a:pt x="69648" y="19218"/>
                    </a:cubicBezTo>
                    <a:cubicBezTo>
                      <a:pt x="71785" y="25200"/>
                      <a:pt x="64521" y="33319"/>
                      <a:pt x="44438" y="35883"/>
                    </a:cubicBezTo>
                    <a:cubicBezTo>
                      <a:pt x="38883" y="36737"/>
                      <a:pt x="32047" y="36310"/>
                      <a:pt x="28628" y="34601"/>
                    </a:cubicBezTo>
                    <a:cubicBezTo>
                      <a:pt x="35465" y="40155"/>
                      <a:pt x="49138" y="42292"/>
                      <a:pt x="63666" y="39301"/>
                    </a:cubicBezTo>
                    <a:cubicBezTo>
                      <a:pt x="82894" y="35455"/>
                      <a:pt x="97422" y="23918"/>
                      <a:pt x="95286" y="13236"/>
                    </a:cubicBezTo>
                    <a:close/>
                  </a:path>
                </a:pathLst>
              </a:custGeom>
              <a:solidFill>
                <a:srgbClr val="215D93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A2C95CC-4227-4D2A-B49C-AC0D5E4264D1}"/>
                </a:ext>
              </a:extLst>
            </p:cNvPr>
            <p:cNvSpPr/>
            <p:nvPr/>
          </p:nvSpPr>
          <p:spPr>
            <a:xfrm>
              <a:off x="10722140" y="6012480"/>
              <a:ext cx="173210" cy="152115"/>
            </a:xfrm>
            <a:custGeom>
              <a:avLst/>
              <a:gdLst>
                <a:gd name="connsiteX0" fmla="*/ 64094 w 173210"/>
                <a:gd name="connsiteY0" fmla="*/ 0 h 152115"/>
                <a:gd name="connsiteX1" fmla="*/ 0 w 173210"/>
                <a:gd name="connsiteY1" fmla="*/ 152115 h 152115"/>
                <a:gd name="connsiteX2" fmla="*/ 121351 w 173210"/>
                <a:gd name="connsiteY2" fmla="*/ 102122 h 152115"/>
                <a:gd name="connsiteX3" fmla="*/ 155534 w 173210"/>
                <a:gd name="connsiteY3" fmla="*/ 131606 h 152115"/>
                <a:gd name="connsiteX4" fmla="*/ 169634 w 173210"/>
                <a:gd name="connsiteY4" fmla="*/ 39738 h 152115"/>
                <a:gd name="connsiteX5" fmla="*/ 64094 w 173210"/>
                <a:gd name="connsiteY5" fmla="*/ 0 h 15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210" h="152115">
                  <a:moveTo>
                    <a:pt x="64094" y="0"/>
                  </a:moveTo>
                  <a:cubicBezTo>
                    <a:pt x="64094" y="0"/>
                    <a:pt x="99559" y="33329"/>
                    <a:pt x="0" y="152115"/>
                  </a:cubicBezTo>
                  <a:cubicBezTo>
                    <a:pt x="0" y="152115"/>
                    <a:pt x="74776" y="89731"/>
                    <a:pt x="121351" y="102122"/>
                  </a:cubicBezTo>
                  <a:cubicBezTo>
                    <a:pt x="121351" y="102122"/>
                    <a:pt x="139724" y="106395"/>
                    <a:pt x="155534" y="131606"/>
                  </a:cubicBezTo>
                  <a:cubicBezTo>
                    <a:pt x="168352" y="101695"/>
                    <a:pt x="179035" y="68794"/>
                    <a:pt x="169634" y="39738"/>
                  </a:cubicBezTo>
                  <a:cubicBezTo>
                    <a:pt x="169634" y="39738"/>
                    <a:pt x="139297" y="0"/>
                    <a:pt x="64094" y="0"/>
                  </a:cubicBezTo>
                  <a:close/>
                </a:path>
              </a:pathLst>
            </a:custGeom>
            <a:noFill/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16FBF86-A29C-44E6-9DF6-197BF9DBA0CB}"/>
                </a:ext>
              </a:extLst>
            </p:cNvPr>
            <p:cNvSpPr/>
            <p:nvPr/>
          </p:nvSpPr>
          <p:spPr>
            <a:xfrm>
              <a:off x="10609763" y="6168742"/>
              <a:ext cx="272611" cy="107376"/>
            </a:xfrm>
            <a:custGeom>
              <a:avLst/>
              <a:gdLst>
                <a:gd name="connsiteX0" fmla="*/ 0 w 272611"/>
                <a:gd name="connsiteY0" fmla="*/ 98403 h 107376"/>
                <a:gd name="connsiteX1" fmla="*/ 238856 w 272611"/>
                <a:gd name="connsiteY1" fmla="*/ 27046 h 107376"/>
                <a:gd name="connsiteX2" fmla="*/ 173053 w 272611"/>
                <a:gd name="connsiteY2" fmla="*/ 107376 h 107376"/>
                <a:gd name="connsiteX3" fmla="*/ 272611 w 272611"/>
                <a:gd name="connsiteY3" fmla="*/ 7390 h 107376"/>
                <a:gd name="connsiteX4" fmla="*/ 0 w 272611"/>
                <a:gd name="connsiteY4" fmla="*/ 98403 h 10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11" h="107376">
                  <a:moveTo>
                    <a:pt x="0" y="98403"/>
                  </a:moveTo>
                  <a:cubicBezTo>
                    <a:pt x="0" y="98403"/>
                    <a:pt x="159807" y="15081"/>
                    <a:pt x="238856" y="27046"/>
                  </a:cubicBezTo>
                  <a:cubicBezTo>
                    <a:pt x="208091" y="73620"/>
                    <a:pt x="173053" y="107376"/>
                    <a:pt x="173053" y="107376"/>
                  </a:cubicBezTo>
                  <a:cubicBezTo>
                    <a:pt x="223046" y="73620"/>
                    <a:pt x="253811" y="39010"/>
                    <a:pt x="272611" y="7390"/>
                  </a:cubicBezTo>
                  <a:cubicBezTo>
                    <a:pt x="173053" y="-31921"/>
                    <a:pt x="0" y="98403"/>
                    <a:pt x="0" y="98403"/>
                  </a:cubicBezTo>
                  <a:close/>
                </a:path>
              </a:pathLst>
            </a:custGeom>
            <a:solidFill>
              <a:srgbClr val="6B1E0E"/>
            </a:solidFill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DF3B6AE-CC95-42E5-9533-190EEA29A937}"/>
                </a:ext>
              </a:extLst>
            </p:cNvPr>
            <p:cNvSpPr/>
            <p:nvPr/>
          </p:nvSpPr>
          <p:spPr>
            <a:xfrm>
              <a:off x="10658047" y="5973597"/>
              <a:ext cx="247891" cy="244410"/>
            </a:xfrm>
            <a:custGeom>
              <a:avLst/>
              <a:gdLst>
                <a:gd name="connsiteX0" fmla="*/ 241847 w 247891"/>
                <a:gd name="connsiteY0" fmla="*/ 72212 h 244410"/>
                <a:gd name="connsiteX1" fmla="*/ 186726 w 247891"/>
                <a:gd name="connsiteY1" fmla="*/ 35465 h 244410"/>
                <a:gd name="connsiteX2" fmla="*/ 177326 w 247891"/>
                <a:gd name="connsiteY2" fmla="*/ 0 h 244410"/>
                <a:gd name="connsiteX3" fmla="*/ 179035 w 247891"/>
                <a:gd name="connsiteY3" fmla="*/ 32474 h 244410"/>
                <a:gd name="connsiteX4" fmla="*/ 85885 w 247891"/>
                <a:gd name="connsiteY4" fmla="*/ 20937 h 244410"/>
                <a:gd name="connsiteX5" fmla="*/ 0 w 247891"/>
                <a:gd name="connsiteY5" fmla="*/ 244410 h 244410"/>
                <a:gd name="connsiteX6" fmla="*/ 185444 w 247891"/>
                <a:gd name="connsiteY6" fmla="*/ 161516 h 244410"/>
                <a:gd name="connsiteX7" fmla="*/ 225609 w 247891"/>
                <a:gd name="connsiteY7" fmla="*/ 198690 h 244410"/>
                <a:gd name="connsiteX8" fmla="*/ 241847 w 247891"/>
                <a:gd name="connsiteY8" fmla="*/ 72212 h 244410"/>
                <a:gd name="connsiteX9" fmla="*/ 219627 w 247891"/>
                <a:gd name="connsiteY9" fmla="*/ 170062 h 244410"/>
                <a:gd name="connsiteX10" fmla="*/ 185444 w 247891"/>
                <a:gd name="connsiteY10" fmla="*/ 140579 h 244410"/>
                <a:gd name="connsiteX11" fmla="*/ 64094 w 247891"/>
                <a:gd name="connsiteY11" fmla="*/ 190999 h 244410"/>
                <a:gd name="connsiteX12" fmla="*/ 128187 w 247891"/>
                <a:gd name="connsiteY12" fmla="*/ 38883 h 244410"/>
                <a:gd name="connsiteX13" fmla="*/ 233728 w 247891"/>
                <a:gd name="connsiteY13" fmla="*/ 78621 h 244410"/>
                <a:gd name="connsiteX14" fmla="*/ 219627 w 247891"/>
                <a:gd name="connsiteY14" fmla="*/ 170062 h 24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7891" h="244410">
                  <a:moveTo>
                    <a:pt x="241847" y="72212"/>
                  </a:moveTo>
                  <a:cubicBezTo>
                    <a:pt x="241847" y="72212"/>
                    <a:pt x="225609" y="50420"/>
                    <a:pt x="186726" y="35465"/>
                  </a:cubicBezTo>
                  <a:cubicBezTo>
                    <a:pt x="184590" y="22219"/>
                    <a:pt x="181171" y="10255"/>
                    <a:pt x="177326" y="0"/>
                  </a:cubicBezTo>
                  <a:cubicBezTo>
                    <a:pt x="179462" y="8973"/>
                    <a:pt x="179889" y="22219"/>
                    <a:pt x="179035" y="32474"/>
                  </a:cubicBezTo>
                  <a:cubicBezTo>
                    <a:pt x="155534" y="24356"/>
                    <a:pt x="124769" y="18801"/>
                    <a:pt x="85885" y="20937"/>
                  </a:cubicBezTo>
                  <a:cubicBezTo>
                    <a:pt x="85885" y="20937"/>
                    <a:pt x="169634" y="60248"/>
                    <a:pt x="0" y="244410"/>
                  </a:cubicBezTo>
                  <a:cubicBezTo>
                    <a:pt x="0" y="244410"/>
                    <a:pt x="139297" y="149124"/>
                    <a:pt x="185444" y="161516"/>
                  </a:cubicBezTo>
                  <a:cubicBezTo>
                    <a:pt x="185444" y="161516"/>
                    <a:pt x="205527" y="164080"/>
                    <a:pt x="225609" y="198690"/>
                  </a:cubicBezTo>
                  <a:cubicBezTo>
                    <a:pt x="263211" y="128187"/>
                    <a:pt x="241847" y="72212"/>
                    <a:pt x="241847" y="72212"/>
                  </a:cubicBezTo>
                  <a:close/>
                  <a:moveTo>
                    <a:pt x="219627" y="170062"/>
                  </a:moveTo>
                  <a:cubicBezTo>
                    <a:pt x="203390" y="144852"/>
                    <a:pt x="185444" y="140579"/>
                    <a:pt x="185444" y="140579"/>
                  </a:cubicBezTo>
                  <a:cubicBezTo>
                    <a:pt x="138869" y="128614"/>
                    <a:pt x="64094" y="190999"/>
                    <a:pt x="64094" y="190999"/>
                  </a:cubicBezTo>
                  <a:cubicBezTo>
                    <a:pt x="163652" y="72212"/>
                    <a:pt x="128187" y="38883"/>
                    <a:pt x="128187" y="38883"/>
                  </a:cubicBezTo>
                  <a:cubicBezTo>
                    <a:pt x="203390" y="38883"/>
                    <a:pt x="233728" y="78621"/>
                    <a:pt x="233728" y="78621"/>
                  </a:cubicBezTo>
                  <a:cubicBezTo>
                    <a:pt x="243128" y="107250"/>
                    <a:pt x="232446" y="140151"/>
                    <a:pt x="219627" y="170062"/>
                  </a:cubicBezTo>
                  <a:close/>
                </a:path>
              </a:pathLst>
            </a:custGeom>
            <a:solidFill>
              <a:srgbClr val="6B1E0E"/>
            </a:solidFill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F9C81B3-5C3C-46F9-B4EA-270347309C89}"/>
                </a:ext>
              </a:extLst>
            </p:cNvPr>
            <p:cNvSpPr/>
            <p:nvPr/>
          </p:nvSpPr>
          <p:spPr>
            <a:xfrm>
              <a:off x="10758033" y="5975276"/>
              <a:ext cx="72078" cy="20539"/>
            </a:xfrm>
            <a:custGeom>
              <a:avLst/>
              <a:gdLst>
                <a:gd name="connsiteX0" fmla="*/ 71358 w 72078"/>
                <a:gd name="connsiteY0" fmla="*/ 1739 h 20539"/>
                <a:gd name="connsiteX1" fmla="*/ 0 w 72078"/>
                <a:gd name="connsiteY1" fmla="*/ 10285 h 20539"/>
                <a:gd name="connsiteX2" fmla="*/ 71785 w 72078"/>
                <a:gd name="connsiteY2" fmla="*/ 20540 h 20539"/>
                <a:gd name="connsiteX3" fmla="*/ 71358 w 72078"/>
                <a:gd name="connsiteY3" fmla="*/ 1739 h 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78" h="20539">
                  <a:moveTo>
                    <a:pt x="71358" y="1739"/>
                  </a:moveTo>
                  <a:cubicBezTo>
                    <a:pt x="27347" y="-4671"/>
                    <a:pt x="2991" y="8575"/>
                    <a:pt x="0" y="10285"/>
                  </a:cubicBezTo>
                  <a:cubicBezTo>
                    <a:pt x="46147" y="11567"/>
                    <a:pt x="55548" y="16267"/>
                    <a:pt x="71785" y="20540"/>
                  </a:cubicBezTo>
                  <a:cubicBezTo>
                    <a:pt x="72639" y="14558"/>
                    <a:pt x="71358" y="1739"/>
                    <a:pt x="71358" y="1739"/>
                  </a:cubicBezTo>
                  <a:close/>
                </a:path>
              </a:pathLst>
            </a:custGeom>
            <a:solidFill>
              <a:srgbClr val="6B1E0E"/>
            </a:solidFill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046793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658A-E826-4BD4-AFCA-45FFD1215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800"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8248D-DEE3-4DDA-BDED-7B4A87C3F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grpSp>
        <p:nvGrpSpPr>
          <p:cNvPr id="4" name="Graphic 13">
            <a:extLst>
              <a:ext uri="{FF2B5EF4-FFF2-40B4-BE49-F238E27FC236}">
                <a16:creationId xmlns:a16="http://schemas.microsoft.com/office/drawing/2014/main" id="{842DA78F-F773-432C-9A9E-CA22D8A1E2A9}"/>
              </a:ext>
            </a:extLst>
          </p:cNvPr>
          <p:cNvGrpSpPr/>
          <p:nvPr userDrawn="1"/>
        </p:nvGrpSpPr>
        <p:grpSpPr>
          <a:xfrm>
            <a:off x="10209392" y="5847394"/>
            <a:ext cx="1320755" cy="456773"/>
            <a:chOff x="10209392" y="5973597"/>
            <a:chExt cx="1320755" cy="456773"/>
          </a:xfrm>
        </p:grpSpPr>
        <p:grpSp>
          <p:nvGrpSpPr>
            <p:cNvPr id="5" name="Graphic 13">
              <a:extLst>
                <a:ext uri="{FF2B5EF4-FFF2-40B4-BE49-F238E27FC236}">
                  <a16:creationId xmlns:a16="http://schemas.microsoft.com/office/drawing/2014/main" id="{86080721-AE85-4961-B3FE-2857D776245E}"/>
                </a:ext>
              </a:extLst>
            </p:cNvPr>
            <p:cNvGrpSpPr/>
            <p:nvPr/>
          </p:nvGrpSpPr>
          <p:grpSpPr>
            <a:xfrm>
              <a:off x="10209392" y="6186387"/>
              <a:ext cx="1320755" cy="243982"/>
              <a:chOff x="10209392" y="6186387"/>
              <a:chExt cx="1320755" cy="243982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B6F52B-43F3-4B0F-A6F6-91C84C3E39D4}"/>
                  </a:ext>
                </a:extLst>
              </p:cNvPr>
              <p:cNvSpPr/>
              <p:nvPr/>
            </p:nvSpPr>
            <p:spPr>
              <a:xfrm>
                <a:off x="11194296" y="6220998"/>
                <a:ext cx="27773" cy="13673"/>
              </a:xfrm>
              <a:custGeom>
                <a:avLst/>
                <a:gdLst>
                  <a:gd name="connsiteX0" fmla="*/ 25210 w 27773"/>
                  <a:gd name="connsiteY0" fmla="*/ 5127 h 13673"/>
                  <a:gd name="connsiteX1" fmla="*/ 14528 w 27773"/>
                  <a:gd name="connsiteY1" fmla="*/ 0 h 13673"/>
                  <a:gd name="connsiteX2" fmla="*/ 3846 w 27773"/>
                  <a:gd name="connsiteY2" fmla="*/ 5127 h 13673"/>
                  <a:gd name="connsiteX3" fmla="*/ 0 w 27773"/>
                  <a:gd name="connsiteY3" fmla="*/ 13673 h 13673"/>
                  <a:gd name="connsiteX4" fmla="*/ 27774 w 27773"/>
                  <a:gd name="connsiteY4" fmla="*/ 13673 h 13673"/>
                  <a:gd name="connsiteX5" fmla="*/ 25210 w 27773"/>
                  <a:gd name="connsiteY5" fmla="*/ 5127 h 1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773" h="13673">
                    <a:moveTo>
                      <a:pt x="25210" y="5127"/>
                    </a:moveTo>
                    <a:cubicBezTo>
                      <a:pt x="22219" y="427"/>
                      <a:pt x="17519" y="0"/>
                      <a:pt x="14528" y="0"/>
                    </a:cubicBezTo>
                    <a:cubicBezTo>
                      <a:pt x="12391" y="0"/>
                      <a:pt x="7691" y="427"/>
                      <a:pt x="3846" y="5127"/>
                    </a:cubicBezTo>
                    <a:cubicBezTo>
                      <a:pt x="1282" y="8119"/>
                      <a:pt x="855" y="11110"/>
                      <a:pt x="0" y="13673"/>
                    </a:cubicBezTo>
                    <a:lnTo>
                      <a:pt x="27774" y="13673"/>
                    </a:lnTo>
                    <a:cubicBezTo>
                      <a:pt x="27347" y="10682"/>
                      <a:pt x="26919" y="8119"/>
                      <a:pt x="25210" y="5127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0E30EE9-CF4D-4F68-A489-1FA3C26940E0}"/>
                  </a:ext>
                </a:extLst>
              </p:cNvPr>
              <p:cNvSpPr/>
              <p:nvPr/>
            </p:nvSpPr>
            <p:spPr>
              <a:xfrm>
                <a:off x="11252835" y="6240653"/>
                <a:ext cx="19655" cy="21364"/>
              </a:xfrm>
              <a:custGeom>
                <a:avLst/>
                <a:gdLst>
                  <a:gd name="connsiteX0" fmla="*/ 7691 w 19655"/>
                  <a:gd name="connsiteY0" fmla="*/ 21365 h 21364"/>
                  <a:gd name="connsiteX1" fmla="*/ 19655 w 19655"/>
                  <a:gd name="connsiteY1" fmla="*/ 14955 h 21364"/>
                  <a:gd name="connsiteX2" fmla="*/ 19655 w 19655"/>
                  <a:gd name="connsiteY2" fmla="*/ 0 h 21364"/>
                  <a:gd name="connsiteX3" fmla="*/ 10682 w 19655"/>
                  <a:gd name="connsiteY3" fmla="*/ 4273 h 21364"/>
                  <a:gd name="connsiteX4" fmla="*/ 0 w 19655"/>
                  <a:gd name="connsiteY4" fmla="*/ 14528 h 21364"/>
                  <a:gd name="connsiteX5" fmla="*/ 7691 w 19655"/>
                  <a:gd name="connsiteY5" fmla="*/ 21365 h 2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55" h="21364">
                    <a:moveTo>
                      <a:pt x="7691" y="21365"/>
                    </a:moveTo>
                    <a:cubicBezTo>
                      <a:pt x="8973" y="21365"/>
                      <a:pt x="14101" y="20937"/>
                      <a:pt x="19655" y="14955"/>
                    </a:cubicBezTo>
                    <a:lnTo>
                      <a:pt x="19655" y="0"/>
                    </a:lnTo>
                    <a:cubicBezTo>
                      <a:pt x="16237" y="2136"/>
                      <a:pt x="14955" y="2991"/>
                      <a:pt x="10682" y="4273"/>
                    </a:cubicBezTo>
                    <a:cubicBezTo>
                      <a:pt x="7691" y="5127"/>
                      <a:pt x="0" y="7691"/>
                      <a:pt x="0" y="14528"/>
                    </a:cubicBezTo>
                    <a:cubicBezTo>
                      <a:pt x="0" y="17946"/>
                      <a:pt x="3418" y="21365"/>
                      <a:pt x="7691" y="21365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CFC572B-CB98-4AD8-B1BF-702D930D8382}"/>
                  </a:ext>
                </a:extLst>
              </p:cNvPr>
              <p:cNvSpPr/>
              <p:nvPr/>
            </p:nvSpPr>
            <p:spPr>
              <a:xfrm>
                <a:off x="10266648" y="6241080"/>
                <a:ext cx="57684" cy="64541"/>
              </a:xfrm>
              <a:custGeom>
                <a:avLst/>
                <a:gdLst>
                  <a:gd name="connsiteX0" fmla="*/ 57684 w 57684"/>
                  <a:gd name="connsiteY0" fmla="*/ 32901 h 64541"/>
                  <a:gd name="connsiteX1" fmla="*/ 41020 w 57684"/>
                  <a:gd name="connsiteY1" fmla="*/ 3846 h 64541"/>
                  <a:gd name="connsiteX2" fmla="*/ 11964 w 57684"/>
                  <a:gd name="connsiteY2" fmla="*/ 0 h 64541"/>
                  <a:gd name="connsiteX3" fmla="*/ 0 w 57684"/>
                  <a:gd name="connsiteY3" fmla="*/ 0 h 64541"/>
                  <a:gd name="connsiteX4" fmla="*/ 0 w 57684"/>
                  <a:gd name="connsiteY4" fmla="*/ 64521 h 64541"/>
                  <a:gd name="connsiteX5" fmla="*/ 15382 w 57684"/>
                  <a:gd name="connsiteY5" fmla="*/ 64521 h 64541"/>
                  <a:gd name="connsiteX6" fmla="*/ 57684 w 57684"/>
                  <a:gd name="connsiteY6" fmla="*/ 32901 h 64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684" h="64541">
                    <a:moveTo>
                      <a:pt x="57684" y="32901"/>
                    </a:moveTo>
                    <a:cubicBezTo>
                      <a:pt x="57684" y="19228"/>
                      <a:pt x="52557" y="8973"/>
                      <a:pt x="41020" y="3846"/>
                    </a:cubicBezTo>
                    <a:cubicBezTo>
                      <a:pt x="32901" y="427"/>
                      <a:pt x="23501" y="0"/>
                      <a:pt x="11964" y="0"/>
                    </a:cubicBezTo>
                    <a:lnTo>
                      <a:pt x="0" y="0"/>
                    </a:lnTo>
                    <a:lnTo>
                      <a:pt x="0" y="64521"/>
                    </a:lnTo>
                    <a:lnTo>
                      <a:pt x="15382" y="64521"/>
                    </a:lnTo>
                    <a:cubicBezTo>
                      <a:pt x="34611" y="64948"/>
                      <a:pt x="57684" y="58966"/>
                      <a:pt x="57684" y="32901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E62DB10-CEEA-4CA4-A854-B25AE30FCB7B}"/>
                  </a:ext>
                </a:extLst>
              </p:cNvPr>
              <p:cNvSpPr/>
              <p:nvPr/>
            </p:nvSpPr>
            <p:spPr>
              <a:xfrm>
                <a:off x="10486703" y="6220998"/>
                <a:ext cx="27773" cy="13673"/>
              </a:xfrm>
              <a:custGeom>
                <a:avLst/>
                <a:gdLst>
                  <a:gd name="connsiteX0" fmla="*/ 25210 w 27773"/>
                  <a:gd name="connsiteY0" fmla="*/ 5127 h 13673"/>
                  <a:gd name="connsiteX1" fmla="*/ 14528 w 27773"/>
                  <a:gd name="connsiteY1" fmla="*/ 0 h 13673"/>
                  <a:gd name="connsiteX2" fmla="*/ 3846 w 27773"/>
                  <a:gd name="connsiteY2" fmla="*/ 5127 h 13673"/>
                  <a:gd name="connsiteX3" fmla="*/ 0 w 27773"/>
                  <a:gd name="connsiteY3" fmla="*/ 13673 h 13673"/>
                  <a:gd name="connsiteX4" fmla="*/ 27774 w 27773"/>
                  <a:gd name="connsiteY4" fmla="*/ 13673 h 13673"/>
                  <a:gd name="connsiteX5" fmla="*/ 25210 w 27773"/>
                  <a:gd name="connsiteY5" fmla="*/ 5127 h 1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773" h="13673">
                    <a:moveTo>
                      <a:pt x="25210" y="5127"/>
                    </a:moveTo>
                    <a:cubicBezTo>
                      <a:pt x="22219" y="427"/>
                      <a:pt x="17519" y="0"/>
                      <a:pt x="14528" y="0"/>
                    </a:cubicBezTo>
                    <a:cubicBezTo>
                      <a:pt x="12391" y="0"/>
                      <a:pt x="7691" y="427"/>
                      <a:pt x="3846" y="5127"/>
                    </a:cubicBezTo>
                    <a:cubicBezTo>
                      <a:pt x="1282" y="8119"/>
                      <a:pt x="855" y="11110"/>
                      <a:pt x="0" y="13673"/>
                    </a:cubicBezTo>
                    <a:lnTo>
                      <a:pt x="27774" y="13673"/>
                    </a:lnTo>
                    <a:cubicBezTo>
                      <a:pt x="27347" y="10682"/>
                      <a:pt x="27347" y="8119"/>
                      <a:pt x="25210" y="5127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52BB171-691A-47CB-8E45-F8CFA6D2C6BA}"/>
                  </a:ext>
                </a:extLst>
              </p:cNvPr>
              <p:cNvSpPr/>
              <p:nvPr/>
            </p:nvSpPr>
            <p:spPr>
              <a:xfrm>
                <a:off x="11015689" y="6220998"/>
                <a:ext cx="28201" cy="44010"/>
              </a:xfrm>
              <a:custGeom>
                <a:avLst/>
                <a:gdLst>
                  <a:gd name="connsiteX0" fmla="*/ 15382 w 28201"/>
                  <a:gd name="connsiteY0" fmla="*/ 44011 h 44010"/>
                  <a:gd name="connsiteX1" fmla="*/ 20937 w 28201"/>
                  <a:gd name="connsiteY1" fmla="*/ 42729 h 44010"/>
                  <a:gd name="connsiteX2" fmla="*/ 28201 w 28201"/>
                  <a:gd name="connsiteY2" fmla="*/ 23074 h 44010"/>
                  <a:gd name="connsiteX3" fmla="*/ 22646 w 28201"/>
                  <a:gd name="connsiteY3" fmla="*/ 3846 h 44010"/>
                  <a:gd name="connsiteX4" fmla="*/ 13673 w 28201"/>
                  <a:gd name="connsiteY4" fmla="*/ 0 h 44010"/>
                  <a:gd name="connsiteX5" fmla="*/ 4273 w 28201"/>
                  <a:gd name="connsiteY5" fmla="*/ 4700 h 44010"/>
                  <a:gd name="connsiteX6" fmla="*/ 0 w 28201"/>
                  <a:gd name="connsiteY6" fmla="*/ 20083 h 44010"/>
                  <a:gd name="connsiteX7" fmla="*/ 15382 w 28201"/>
                  <a:gd name="connsiteY7" fmla="*/ 44011 h 4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01" h="44010">
                    <a:moveTo>
                      <a:pt x="15382" y="44011"/>
                    </a:moveTo>
                    <a:cubicBezTo>
                      <a:pt x="17092" y="44011"/>
                      <a:pt x="19228" y="43584"/>
                      <a:pt x="20937" y="42729"/>
                    </a:cubicBezTo>
                    <a:cubicBezTo>
                      <a:pt x="28201" y="38456"/>
                      <a:pt x="28201" y="27347"/>
                      <a:pt x="28201" y="23074"/>
                    </a:cubicBezTo>
                    <a:cubicBezTo>
                      <a:pt x="28201" y="14528"/>
                      <a:pt x="25637" y="7264"/>
                      <a:pt x="22646" y="3846"/>
                    </a:cubicBezTo>
                    <a:cubicBezTo>
                      <a:pt x="20510" y="1709"/>
                      <a:pt x="17519" y="0"/>
                      <a:pt x="13673" y="0"/>
                    </a:cubicBezTo>
                    <a:cubicBezTo>
                      <a:pt x="9400" y="0"/>
                      <a:pt x="5982" y="2564"/>
                      <a:pt x="4273" y="4700"/>
                    </a:cubicBezTo>
                    <a:cubicBezTo>
                      <a:pt x="1282" y="8546"/>
                      <a:pt x="0" y="14101"/>
                      <a:pt x="0" y="20083"/>
                    </a:cubicBezTo>
                    <a:cubicBezTo>
                      <a:pt x="0" y="30765"/>
                      <a:pt x="4273" y="44011"/>
                      <a:pt x="15382" y="44011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2D72FB4-AB54-4009-B0E3-CA6A5337D393}"/>
                  </a:ext>
                </a:extLst>
              </p:cNvPr>
              <p:cNvSpPr/>
              <p:nvPr/>
            </p:nvSpPr>
            <p:spPr>
              <a:xfrm>
                <a:off x="10266221" y="6327820"/>
                <a:ext cx="67939" cy="75203"/>
              </a:xfrm>
              <a:custGeom>
                <a:avLst/>
                <a:gdLst>
                  <a:gd name="connsiteX0" fmla="*/ 51702 w 67939"/>
                  <a:gd name="connsiteY0" fmla="*/ 6837 h 75203"/>
                  <a:gd name="connsiteX1" fmla="*/ 20083 w 67939"/>
                  <a:gd name="connsiteY1" fmla="*/ 0 h 75203"/>
                  <a:gd name="connsiteX2" fmla="*/ 0 w 67939"/>
                  <a:gd name="connsiteY2" fmla="*/ 0 h 75203"/>
                  <a:gd name="connsiteX3" fmla="*/ 0 w 67939"/>
                  <a:gd name="connsiteY3" fmla="*/ 49566 h 75203"/>
                  <a:gd name="connsiteX4" fmla="*/ 20510 w 67939"/>
                  <a:gd name="connsiteY4" fmla="*/ 75203 h 75203"/>
                  <a:gd name="connsiteX5" fmla="*/ 55120 w 67939"/>
                  <a:gd name="connsiteY5" fmla="*/ 66657 h 75203"/>
                  <a:gd name="connsiteX6" fmla="*/ 67939 w 67939"/>
                  <a:gd name="connsiteY6" fmla="*/ 38456 h 75203"/>
                  <a:gd name="connsiteX7" fmla="*/ 51702 w 67939"/>
                  <a:gd name="connsiteY7" fmla="*/ 6837 h 7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939" h="75203">
                    <a:moveTo>
                      <a:pt x="51702" y="6837"/>
                    </a:moveTo>
                    <a:cubicBezTo>
                      <a:pt x="41020" y="0"/>
                      <a:pt x="29483" y="0"/>
                      <a:pt x="20083" y="0"/>
                    </a:cubicBezTo>
                    <a:lnTo>
                      <a:pt x="0" y="0"/>
                    </a:lnTo>
                    <a:lnTo>
                      <a:pt x="0" y="49566"/>
                    </a:lnTo>
                    <a:cubicBezTo>
                      <a:pt x="0" y="63666"/>
                      <a:pt x="427" y="75203"/>
                      <a:pt x="20510" y="75203"/>
                    </a:cubicBezTo>
                    <a:cubicBezTo>
                      <a:pt x="32047" y="75203"/>
                      <a:pt x="46147" y="73494"/>
                      <a:pt x="55120" y="66657"/>
                    </a:cubicBezTo>
                    <a:cubicBezTo>
                      <a:pt x="61530" y="61530"/>
                      <a:pt x="67939" y="52557"/>
                      <a:pt x="67939" y="38456"/>
                    </a:cubicBezTo>
                    <a:cubicBezTo>
                      <a:pt x="67939" y="19655"/>
                      <a:pt x="57257" y="10255"/>
                      <a:pt x="51702" y="6837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D3AB338-2E41-4B90-BAEC-9D3DAFF8A249}"/>
                  </a:ext>
                </a:extLst>
              </p:cNvPr>
              <p:cNvSpPr/>
              <p:nvPr/>
            </p:nvSpPr>
            <p:spPr>
              <a:xfrm>
                <a:off x="11123793" y="6216298"/>
                <a:ext cx="62384" cy="54693"/>
              </a:xfrm>
              <a:custGeom>
                <a:avLst/>
                <a:gdLst>
                  <a:gd name="connsiteX0" fmla="*/ 7264 w 62384"/>
                  <a:gd name="connsiteY0" fmla="*/ 8973 h 54693"/>
                  <a:gd name="connsiteX1" fmla="*/ 26919 w 62384"/>
                  <a:gd name="connsiteY1" fmla="*/ 54693 h 54693"/>
                  <a:gd name="connsiteX2" fmla="*/ 34183 w 62384"/>
                  <a:gd name="connsiteY2" fmla="*/ 54693 h 54693"/>
                  <a:gd name="connsiteX3" fmla="*/ 55120 w 62384"/>
                  <a:gd name="connsiteY3" fmla="*/ 8973 h 54693"/>
                  <a:gd name="connsiteX4" fmla="*/ 62384 w 62384"/>
                  <a:gd name="connsiteY4" fmla="*/ 1709 h 54693"/>
                  <a:gd name="connsiteX5" fmla="*/ 62384 w 62384"/>
                  <a:gd name="connsiteY5" fmla="*/ 0 h 54693"/>
                  <a:gd name="connsiteX6" fmla="*/ 41447 w 62384"/>
                  <a:gd name="connsiteY6" fmla="*/ 0 h 54693"/>
                  <a:gd name="connsiteX7" fmla="*/ 41447 w 62384"/>
                  <a:gd name="connsiteY7" fmla="*/ 1709 h 54693"/>
                  <a:gd name="connsiteX8" fmla="*/ 46575 w 62384"/>
                  <a:gd name="connsiteY8" fmla="*/ 6409 h 54693"/>
                  <a:gd name="connsiteX9" fmla="*/ 45293 w 62384"/>
                  <a:gd name="connsiteY9" fmla="*/ 11110 h 54693"/>
                  <a:gd name="connsiteX10" fmla="*/ 34183 w 62384"/>
                  <a:gd name="connsiteY10" fmla="*/ 36747 h 54693"/>
                  <a:gd name="connsiteX11" fmla="*/ 23501 w 62384"/>
                  <a:gd name="connsiteY11" fmla="*/ 10255 h 54693"/>
                  <a:gd name="connsiteX12" fmla="*/ 22646 w 62384"/>
                  <a:gd name="connsiteY12" fmla="*/ 6409 h 54693"/>
                  <a:gd name="connsiteX13" fmla="*/ 26919 w 62384"/>
                  <a:gd name="connsiteY13" fmla="*/ 2136 h 54693"/>
                  <a:gd name="connsiteX14" fmla="*/ 26919 w 62384"/>
                  <a:gd name="connsiteY14" fmla="*/ 427 h 54693"/>
                  <a:gd name="connsiteX15" fmla="*/ 0 w 62384"/>
                  <a:gd name="connsiteY15" fmla="*/ 427 h 54693"/>
                  <a:gd name="connsiteX16" fmla="*/ 0 w 62384"/>
                  <a:gd name="connsiteY16" fmla="*/ 2136 h 54693"/>
                  <a:gd name="connsiteX17" fmla="*/ 7264 w 62384"/>
                  <a:gd name="connsiteY17" fmla="*/ 8973 h 54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2384" h="54693">
                    <a:moveTo>
                      <a:pt x="7264" y="8973"/>
                    </a:moveTo>
                    <a:lnTo>
                      <a:pt x="26919" y="54693"/>
                    </a:lnTo>
                    <a:lnTo>
                      <a:pt x="34183" y="54693"/>
                    </a:lnTo>
                    <a:lnTo>
                      <a:pt x="55120" y="8973"/>
                    </a:lnTo>
                    <a:cubicBezTo>
                      <a:pt x="57684" y="3846"/>
                      <a:pt x="58539" y="2136"/>
                      <a:pt x="62384" y="1709"/>
                    </a:cubicBezTo>
                    <a:lnTo>
                      <a:pt x="62384" y="0"/>
                    </a:lnTo>
                    <a:lnTo>
                      <a:pt x="41447" y="0"/>
                    </a:lnTo>
                    <a:lnTo>
                      <a:pt x="41447" y="1709"/>
                    </a:lnTo>
                    <a:cubicBezTo>
                      <a:pt x="42729" y="1709"/>
                      <a:pt x="46575" y="2136"/>
                      <a:pt x="46575" y="6409"/>
                    </a:cubicBezTo>
                    <a:cubicBezTo>
                      <a:pt x="46575" y="7691"/>
                      <a:pt x="45720" y="10255"/>
                      <a:pt x="45293" y="11110"/>
                    </a:cubicBezTo>
                    <a:lnTo>
                      <a:pt x="34183" y="36747"/>
                    </a:lnTo>
                    <a:lnTo>
                      <a:pt x="23501" y="10255"/>
                    </a:lnTo>
                    <a:cubicBezTo>
                      <a:pt x="23074" y="8973"/>
                      <a:pt x="22646" y="7691"/>
                      <a:pt x="22646" y="6409"/>
                    </a:cubicBezTo>
                    <a:cubicBezTo>
                      <a:pt x="22646" y="2564"/>
                      <a:pt x="25637" y="2136"/>
                      <a:pt x="26919" y="2136"/>
                    </a:cubicBezTo>
                    <a:lnTo>
                      <a:pt x="26919" y="427"/>
                    </a:lnTo>
                    <a:lnTo>
                      <a:pt x="0" y="427"/>
                    </a:lnTo>
                    <a:lnTo>
                      <a:pt x="0" y="2136"/>
                    </a:lnTo>
                    <a:cubicBezTo>
                      <a:pt x="3418" y="2136"/>
                      <a:pt x="5555" y="4273"/>
                      <a:pt x="7264" y="8973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AF8E1D5-FD8B-4CB9-99F3-319E6E84A8D0}"/>
                  </a:ext>
                </a:extLst>
              </p:cNvPr>
              <p:cNvSpPr/>
              <p:nvPr/>
            </p:nvSpPr>
            <p:spPr>
              <a:xfrm>
                <a:off x="10209392" y="6219716"/>
                <a:ext cx="165788" cy="204244"/>
              </a:xfrm>
              <a:custGeom>
                <a:avLst/>
                <a:gdLst>
                  <a:gd name="connsiteX0" fmla="*/ 114514 w 165788"/>
                  <a:gd name="connsiteY0" fmla="*/ 94004 h 204244"/>
                  <a:gd name="connsiteX1" fmla="*/ 155961 w 165788"/>
                  <a:gd name="connsiteY1" fmla="*/ 48284 h 204244"/>
                  <a:gd name="connsiteX2" fmla="*/ 128614 w 165788"/>
                  <a:gd name="connsiteY2" fmla="*/ 5555 h 204244"/>
                  <a:gd name="connsiteX3" fmla="*/ 85458 w 165788"/>
                  <a:gd name="connsiteY3" fmla="*/ 0 h 204244"/>
                  <a:gd name="connsiteX4" fmla="*/ 0 w 165788"/>
                  <a:gd name="connsiteY4" fmla="*/ 0 h 204244"/>
                  <a:gd name="connsiteX5" fmla="*/ 0 w 165788"/>
                  <a:gd name="connsiteY5" fmla="*/ 4273 h 204244"/>
                  <a:gd name="connsiteX6" fmla="*/ 17519 w 165788"/>
                  <a:gd name="connsiteY6" fmla="*/ 31620 h 204244"/>
                  <a:gd name="connsiteX7" fmla="*/ 17519 w 165788"/>
                  <a:gd name="connsiteY7" fmla="*/ 173480 h 204244"/>
                  <a:gd name="connsiteX8" fmla="*/ 0 w 165788"/>
                  <a:gd name="connsiteY8" fmla="*/ 199972 h 204244"/>
                  <a:gd name="connsiteX9" fmla="*/ 0 w 165788"/>
                  <a:gd name="connsiteY9" fmla="*/ 204245 h 204244"/>
                  <a:gd name="connsiteX10" fmla="*/ 87595 w 165788"/>
                  <a:gd name="connsiteY10" fmla="*/ 204245 h 204244"/>
                  <a:gd name="connsiteX11" fmla="*/ 140151 w 165788"/>
                  <a:gd name="connsiteY11" fmla="*/ 193990 h 204244"/>
                  <a:gd name="connsiteX12" fmla="*/ 165789 w 165788"/>
                  <a:gd name="connsiteY12" fmla="*/ 147843 h 204244"/>
                  <a:gd name="connsiteX13" fmla="*/ 114514 w 165788"/>
                  <a:gd name="connsiteY13" fmla="*/ 94004 h 204244"/>
                  <a:gd name="connsiteX14" fmla="*/ 56830 w 165788"/>
                  <a:gd name="connsiteY14" fmla="*/ 21792 h 204244"/>
                  <a:gd name="connsiteX15" fmla="*/ 68794 w 165788"/>
                  <a:gd name="connsiteY15" fmla="*/ 21792 h 204244"/>
                  <a:gd name="connsiteX16" fmla="*/ 97850 w 165788"/>
                  <a:gd name="connsiteY16" fmla="*/ 25637 h 204244"/>
                  <a:gd name="connsiteX17" fmla="*/ 114514 w 165788"/>
                  <a:gd name="connsiteY17" fmla="*/ 54693 h 204244"/>
                  <a:gd name="connsiteX18" fmla="*/ 71785 w 165788"/>
                  <a:gd name="connsiteY18" fmla="*/ 86740 h 204244"/>
                  <a:gd name="connsiteX19" fmla="*/ 56402 w 165788"/>
                  <a:gd name="connsiteY19" fmla="*/ 86740 h 204244"/>
                  <a:gd name="connsiteX20" fmla="*/ 56402 w 165788"/>
                  <a:gd name="connsiteY20" fmla="*/ 21792 h 204244"/>
                  <a:gd name="connsiteX21" fmla="*/ 111950 w 165788"/>
                  <a:gd name="connsiteY21" fmla="*/ 175189 h 204244"/>
                  <a:gd name="connsiteX22" fmla="*/ 77340 w 165788"/>
                  <a:gd name="connsiteY22" fmla="*/ 183735 h 204244"/>
                  <a:gd name="connsiteX23" fmla="*/ 56830 w 165788"/>
                  <a:gd name="connsiteY23" fmla="*/ 158098 h 204244"/>
                  <a:gd name="connsiteX24" fmla="*/ 56830 w 165788"/>
                  <a:gd name="connsiteY24" fmla="*/ 108105 h 204244"/>
                  <a:gd name="connsiteX25" fmla="*/ 76912 w 165788"/>
                  <a:gd name="connsiteY25" fmla="*/ 108105 h 204244"/>
                  <a:gd name="connsiteX26" fmla="*/ 108532 w 165788"/>
                  <a:gd name="connsiteY26" fmla="*/ 114941 h 204244"/>
                  <a:gd name="connsiteX27" fmla="*/ 124769 w 165788"/>
                  <a:gd name="connsiteY27" fmla="*/ 146561 h 204244"/>
                  <a:gd name="connsiteX28" fmla="*/ 111950 w 165788"/>
                  <a:gd name="connsiteY28" fmla="*/ 175189 h 20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5788" h="204244">
                    <a:moveTo>
                      <a:pt x="114514" y="94004"/>
                    </a:moveTo>
                    <a:cubicBezTo>
                      <a:pt x="136306" y="88022"/>
                      <a:pt x="155961" y="75630"/>
                      <a:pt x="155961" y="48284"/>
                    </a:cubicBezTo>
                    <a:cubicBezTo>
                      <a:pt x="155961" y="31192"/>
                      <a:pt x="148270" y="13673"/>
                      <a:pt x="128614" y="5555"/>
                    </a:cubicBezTo>
                    <a:cubicBezTo>
                      <a:pt x="117505" y="855"/>
                      <a:pt x="103404" y="0"/>
                      <a:pt x="85458" y="0"/>
                    </a:cubicBezTo>
                    <a:lnTo>
                      <a:pt x="0" y="0"/>
                    </a:lnTo>
                    <a:lnTo>
                      <a:pt x="0" y="4273"/>
                    </a:lnTo>
                    <a:cubicBezTo>
                      <a:pt x="17519" y="6409"/>
                      <a:pt x="17519" y="16664"/>
                      <a:pt x="17519" y="31620"/>
                    </a:cubicBezTo>
                    <a:lnTo>
                      <a:pt x="17519" y="173480"/>
                    </a:lnTo>
                    <a:cubicBezTo>
                      <a:pt x="17519" y="189290"/>
                      <a:pt x="15382" y="196981"/>
                      <a:pt x="0" y="199972"/>
                    </a:cubicBezTo>
                    <a:lnTo>
                      <a:pt x="0" y="204245"/>
                    </a:lnTo>
                    <a:lnTo>
                      <a:pt x="87595" y="204245"/>
                    </a:lnTo>
                    <a:cubicBezTo>
                      <a:pt x="103404" y="204245"/>
                      <a:pt x="123060" y="204245"/>
                      <a:pt x="140151" y="193990"/>
                    </a:cubicBezTo>
                    <a:cubicBezTo>
                      <a:pt x="153397" y="185871"/>
                      <a:pt x="165789" y="170062"/>
                      <a:pt x="165789" y="147843"/>
                    </a:cubicBezTo>
                    <a:cubicBezTo>
                      <a:pt x="165789" y="115796"/>
                      <a:pt x="142288" y="99986"/>
                      <a:pt x="114514" y="94004"/>
                    </a:cubicBezTo>
                    <a:close/>
                    <a:moveTo>
                      <a:pt x="56830" y="21792"/>
                    </a:moveTo>
                    <a:lnTo>
                      <a:pt x="68794" y="21792"/>
                    </a:lnTo>
                    <a:cubicBezTo>
                      <a:pt x="80758" y="21792"/>
                      <a:pt x="89731" y="22219"/>
                      <a:pt x="97850" y="25637"/>
                    </a:cubicBezTo>
                    <a:cubicBezTo>
                      <a:pt x="109386" y="30765"/>
                      <a:pt x="114514" y="41020"/>
                      <a:pt x="114514" y="54693"/>
                    </a:cubicBezTo>
                    <a:cubicBezTo>
                      <a:pt x="114514" y="80758"/>
                      <a:pt x="91440" y="86740"/>
                      <a:pt x="71785" y="86740"/>
                    </a:cubicBezTo>
                    <a:lnTo>
                      <a:pt x="56402" y="86740"/>
                    </a:lnTo>
                    <a:lnTo>
                      <a:pt x="56402" y="21792"/>
                    </a:lnTo>
                    <a:close/>
                    <a:moveTo>
                      <a:pt x="111950" y="175189"/>
                    </a:moveTo>
                    <a:cubicBezTo>
                      <a:pt x="102977" y="182026"/>
                      <a:pt x="89304" y="183735"/>
                      <a:pt x="77340" y="183735"/>
                    </a:cubicBezTo>
                    <a:cubicBezTo>
                      <a:pt x="57257" y="183735"/>
                      <a:pt x="56830" y="172198"/>
                      <a:pt x="56830" y="158098"/>
                    </a:cubicBezTo>
                    <a:lnTo>
                      <a:pt x="56830" y="108105"/>
                    </a:lnTo>
                    <a:lnTo>
                      <a:pt x="76912" y="108105"/>
                    </a:lnTo>
                    <a:cubicBezTo>
                      <a:pt x="86313" y="108105"/>
                      <a:pt x="97850" y="108532"/>
                      <a:pt x="108532" y="114941"/>
                    </a:cubicBezTo>
                    <a:cubicBezTo>
                      <a:pt x="114087" y="118360"/>
                      <a:pt x="124769" y="127760"/>
                      <a:pt x="124769" y="146561"/>
                    </a:cubicBezTo>
                    <a:cubicBezTo>
                      <a:pt x="124769" y="160661"/>
                      <a:pt x="118360" y="170062"/>
                      <a:pt x="111950" y="175189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95E2EF2-774D-488A-A5C6-21046D5EC14D}"/>
                  </a:ext>
                </a:extLst>
              </p:cNvPr>
              <p:cNvSpPr/>
              <p:nvPr/>
            </p:nvSpPr>
            <p:spPr>
              <a:xfrm>
                <a:off x="10371335" y="6285519"/>
                <a:ext cx="114941" cy="138014"/>
              </a:xfrm>
              <a:custGeom>
                <a:avLst/>
                <a:gdLst>
                  <a:gd name="connsiteX0" fmla="*/ 55975 w 114941"/>
                  <a:gd name="connsiteY0" fmla="*/ 24783 h 138014"/>
                  <a:gd name="connsiteX1" fmla="*/ 55975 w 114941"/>
                  <a:gd name="connsiteY1" fmla="*/ 0 h 138014"/>
                  <a:gd name="connsiteX2" fmla="*/ 0 w 114941"/>
                  <a:gd name="connsiteY2" fmla="*/ 29056 h 138014"/>
                  <a:gd name="connsiteX3" fmla="*/ 1282 w 114941"/>
                  <a:gd name="connsiteY3" fmla="*/ 32047 h 138014"/>
                  <a:gd name="connsiteX4" fmla="*/ 19655 w 114941"/>
                  <a:gd name="connsiteY4" fmla="*/ 61103 h 138014"/>
                  <a:gd name="connsiteX5" fmla="*/ 19655 w 114941"/>
                  <a:gd name="connsiteY5" fmla="*/ 103832 h 138014"/>
                  <a:gd name="connsiteX6" fmla="*/ 17519 w 114941"/>
                  <a:gd name="connsiteY6" fmla="*/ 122205 h 138014"/>
                  <a:gd name="connsiteX7" fmla="*/ 2564 w 114941"/>
                  <a:gd name="connsiteY7" fmla="*/ 134169 h 138014"/>
                  <a:gd name="connsiteX8" fmla="*/ 2564 w 114941"/>
                  <a:gd name="connsiteY8" fmla="*/ 138015 h 138014"/>
                  <a:gd name="connsiteX9" fmla="*/ 73067 w 114941"/>
                  <a:gd name="connsiteY9" fmla="*/ 138015 h 138014"/>
                  <a:gd name="connsiteX10" fmla="*/ 73067 w 114941"/>
                  <a:gd name="connsiteY10" fmla="*/ 134169 h 138014"/>
                  <a:gd name="connsiteX11" fmla="*/ 55548 w 114941"/>
                  <a:gd name="connsiteY11" fmla="*/ 103404 h 138014"/>
                  <a:gd name="connsiteX12" fmla="*/ 55548 w 114941"/>
                  <a:gd name="connsiteY12" fmla="*/ 63666 h 138014"/>
                  <a:gd name="connsiteX13" fmla="*/ 61530 w 114941"/>
                  <a:gd name="connsiteY13" fmla="*/ 40165 h 138014"/>
                  <a:gd name="connsiteX14" fmla="*/ 84176 w 114941"/>
                  <a:gd name="connsiteY14" fmla="*/ 28628 h 138014"/>
                  <a:gd name="connsiteX15" fmla="*/ 105541 w 114941"/>
                  <a:gd name="connsiteY15" fmla="*/ 42729 h 138014"/>
                  <a:gd name="connsiteX16" fmla="*/ 108959 w 114941"/>
                  <a:gd name="connsiteY16" fmla="*/ 42729 h 138014"/>
                  <a:gd name="connsiteX17" fmla="*/ 114941 w 114941"/>
                  <a:gd name="connsiteY17" fmla="*/ 3846 h 138014"/>
                  <a:gd name="connsiteX18" fmla="*/ 98277 w 114941"/>
                  <a:gd name="connsiteY18" fmla="*/ 855 h 138014"/>
                  <a:gd name="connsiteX19" fmla="*/ 55975 w 114941"/>
                  <a:gd name="connsiteY19" fmla="*/ 24783 h 13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4941" h="138014">
                    <a:moveTo>
                      <a:pt x="55975" y="24783"/>
                    </a:moveTo>
                    <a:lnTo>
                      <a:pt x="55975" y="0"/>
                    </a:lnTo>
                    <a:lnTo>
                      <a:pt x="0" y="29056"/>
                    </a:lnTo>
                    <a:lnTo>
                      <a:pt x="1282" y="32047"/>
                    </a:lnTo>
                    <a:cubicBezTo>
                      <a:pt x="19655" y="32047"/>
                      <a:pt x="19655" y="46147"/>
                      <a:pt x="19655" y="61103"/>
                    </a:cubicBezTo>
                    <a:lnTo>
                      <a:pt x="19655" y="103832"/>
                    </a:lnTo>
                    <a:cubicBezTo>
                      <a:pt x="19655" y="109386"/>
                      <a:pt x="19228" y="117078"/>
                      <a:pt x="17519" y="122205"/>
                    </a:cubicBezTo>
                    <a:cubicBezTo>
                      <a:pt x="13673" y="130751"/>
                      <a:pt x="7264" y="132887"/>
                      <a:pt x="2564" y="134169"/>
                    </a:cubicBezTo>
                    <a:lnTo>
                      <a:pt x="2564" y="138015"/>
                    </a:lnTo>
                    <a:lnTo>
                      <a:pt x="73067" y="138015"/>
                    </a:lnTo>
                    <a:lnTo>
                      <a:pt x="73067" y="134169"/>
                    </a:lnTo>
                    <a:cubicBezTo>
                      <a:pt x="57257" y="128187"/>
                      <a:pt x="55548" y="124769"/>
                      <a:pt x="55548" y="103404"/>
                    </a:cubicBezTo>
                    <a:lnTo>
                      <a:pt x="55548" y="63666"/>
                    </a:lnTo>
                    <a:cubicBezTo>
                      <a:pt x="55548" y="56830"/>
                      <a:pt x="55548" y="48284"/>
                      <a:pt x="61530" y="40165"/>
                    </a:cubicBezTo>
                    <a:cubicBezTo>
                      <a:pt x="66657" y="32901"/>
                      <a:pt x="74349" y="28628"/>
                      <a:pt x="84176" y="28628"/>
                    </a:cubicBezTo>
                    <a:cubicBezTo>
                      <a:pt x="96995" y="28628"/>
                      <a:pt x="102122" y="36747"/>
                      <a:pt x="105541" y="42729"/>
                    </a:cubicBezTo>
                    <a:lnTo>
                      <a:pt x="108959" y="42729"/>
                    </a:lnTo>
                    <a:lnTo>
                      <a:pt x="114941" y="3846"/>
                    </a:lnTo>
                    <a:cubicBezTo>
                      <a:pt x="111950" y="2564"/>
                      <a:pt x="106395" y="855"/>
                      <a:pt x="98277" y="855"/>
                    </a:cubicBezTo>
                    <a:cubicBezTo>
                      <a:pt x="76485" y="1709"/>
                      <a:pt x="64948" y="14528"/>
                      <a:pt x="55975" y="24783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871064D-DFDA-40BD-914C-90EFF6B8431C}"/>
                  </a:ext>
                </a:extLst>
              </p:cNvPr>
              <p:cNvSpPr/>
              <p:nvPr/>
            </p:nvSpPr>
            <p:spPr>
              <a:xfrm>
                <a:off x="10491403" y="6288082"/>
                <a:ext cx="165361" cy="141860"/>
              </a:xfrm>
              <a:custGeom>
                <a:avLst/>
                <a:gdLst>
                  <a:gd name="connsiteX0" fmla="*/ 148697 w 165361"/>
                  <a:gd name="connsiteY0" fmla="*/ 87595 h 141860"/>
                  <a:gd name="connsiteX1" fmla="*/ 148697 w 165361"/>
                  <a:gd name="connsiteY1" fmla="*/ 0 h 141860"/>
                  <a:gd name="connsiteX2" fmla="*/ 95286 w 165361"/>
                  <a:gd name="connsiteY2" fmla="*/ 10682 h 141860"/>
                  <a:gd name="connsiteX3" fmla="*/ 95286 w 165361"/>
                  <a:gd name="connsiteY3" fmla="*/ 14528 h 141860"/>
                  <a:gd name="connsiteX4" fmla="*/ 112377 w 165361"/>
                  <a:gd name="connsiteY4" fmla="*/ 35892 h 141860"/>
                  <a:gd name="connsiteX5" fmla="*/ 112377 w 165361"/>
                  <a:gd name="connsiteY5" fmla="*/ 82467 h 141860"/>
                  <a:gd name="connsiteX6" fmla="*/ 105541 w 165361"/>
                  <a:gd name="connsiteY6" fmla="*/ 105113 h 141860"/>
                  <a:gd name="connsiteX7" fmla="*/ 80331 w 165361"/>
                  <a:gd name="connsiteY7" fmla="*/ 115368 h 141860"/>
                  <a:gd name="connsiteX8" fmla="*/ 54693 w 165361"/>
                  <a:gd name="connsiteY8" fmla="*/ 97850 h 141860"/>
                  <a:gd name="connsiteX9" fmla="*/ 52557 w 165361"/>
                  <a:gd name="connsiteY9" fmla="*/ 82040 h 141860"/>
                  <a:gd name="connsiteX10" fmla="*/ 52557 w 165361"/>
                  <a:gd name="connsiteY10" fmla="*/ 0 h 141860"/>
                  <a:gd name="connsiteX11" fmla="*/ 0 w 165361"/>
                  <a:gd name="connsiteY11" fmla="*/ 10682 h 141860"/>
                  <a:gd name="connsiteX12" fmla="*/ 0 w 165361"/>
                  <a:gd name="connsiteY12" fmla="*/ 14528 h 141860"/>
                  <a:gd name="connsiteX13" fmla="*/ 16237 w 165361"/>
                  <a:gd name="connsiteY13" fmla="*/ 39311 h 141860"/>
                  <a:gd name="connsiteX14" fmla="*/ 16237 w 165361"/>
                  <a:gd name="connsiteY14" fmla="*/ 89731 h 141860"/>
                  <a:gd name="connsiteX15" fmla="*/ 25637 w 165361"/>
                  <a:gd name="connsiteY15" fmla="*/ 124342 h 141860"/>
                  <a:gd name="connsiteX16" fmla="*/ 64094 w 165361"/>
                  <a:gd name="connsiteY16" fmla="*/ 141006 h 141860"/>
                  <a:gd name="connsiteX17" fmla="*/ 114514 w 165361"/>
                  <a:gd name="connsiteY17" fmla="*/ 115368 h 141860"/>
                  <a:gd name="connsiteX18" fmla="*/ 133742 w 165361"/>
                  <a:gd name="connsiteY18" fmla="*/ 141861 h 141860"/>
                  <a:gd name="connsiteX19" fmla="*/ 165361 w 165361"/>
                  <a:gd name="connsiteY19" fmla="*/ 117932 h 141860"/>
                  <a:gd name="connsiteX20" fmla="*/ 163652 w 165361"/>
                  <a:gd name="connsiteY20" fmla="*/ 114941 h 141860"/>
                  <a:gd name="connsiteX21" fmla="*/ 148697 w 165361"/>
                  <a:gd name="connsiteY21" fmla="*/ 87595 h 14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5361" h="141860">
                    <a:moveTo>
                      <a:pt x="148697" y="87595"/>
                    </a:moveTo>
                    <a:lnTo>
                      <a:pt x="148697" y="0"/>
                    </a:lnTo>
                    <a:lnTo>
                      <a:pt x="95286" y="10682"/>
                    </a:lnTo>
                    <a:lnTo>
                      <a:pt x="95286" y="14528"/>
                    </a:lnTo>
                    <a:cubicBezTo>
                      <a:pt x="109386" y="16664"/>
                      <a:pt x="112377" y="22219"/>
                      <a:pt x="112377" y="35892"/>
                    </a:cubicBezTo>
                    <a:lnTo>
                      <a:pt x="112377" y="82467"/>
                    </a:lnTo>
                    <a:cubicBezTo>
                      <a:pt x="112377" y="88449"/>
                      <a:pt x="111950" y="97422"/>
                      <a:pt x="105541" y="105113"/>
                    </a:cubicBezTo>
                    <a:cubicBezTo>
                      <a:pt x="100413" y="111096"/>
                      <a:pt x="91440" y="115368"/>
                      <a:pt x="80331" y="115368"/>
                    </a:cubicBezTo>
                    <a:cubicBezTo>
                      <a:pt x="67085" y="115368"/>
                      <a:pt x="58112" y="108532"/>
                      <a:pt x="54693" y="97850"/>
                    </a:cubicBezTo>
                    <a:cubicBezTo>
                      <a:pt x="53411" y="93149"/>
                      <a:pt x="52557" y="88449"/>
                      <a:pt x="52557" y="82040"/>
                    </a:cubicBezTo>
                    <a:lnTo>
                      <a:pt x="52557" y="0"/>
                    </a:lnTo>
                    <a:lnTo>
                      <a:pt x="0" y="10682"/>
                    </a:lnTo>
                    <a:lnTo>
                      <a:pt x="0" y="14528"/>
                    </a:lnTo>
                    <a:cubicBezTo>
                      <a:pt x="14955" y="16664"/>
                      <a:pt x="16237" y="23928"/>
                      <a:pt x="16237" y="39311"/>
                    </a:cubicBezTo>
                    <a:lnTo>
                      <a:pt x="16237" y="89731"/>
                    </a:lnTo>
                    <a:cubicBezTo>
                      <a:pt x="16237" y="100413"/>
                      <a:pt x="16664" y="113232"/>
                      <a:pt x="25637" y="124342"/>
                    </a:cubicBezTo>
                    <a:cubicBezTo>
                      <a:pt x="29483" y="129469"/>
                      <a:pt x="40165" y="141006"/>
                      <a:pt x="64094" y="141006"/>
                    </a:cubicBezTo>
                    <a:cubicBezTo>
                      <a:pt x="87595" y="141006"/>
                      <a:pt x="104686" y="128614"/>
                      <a:pt x="114514" y="115368"/>
                    </a:cubicBezTo>
                    <a:cubicBezTo>
                      <a:pt x="116650" y="123487"/>
                      <a:pt x="120496" y="132033"/>
                      <a:pt x="133742" y="141861"/>
                    </a:cubicBezTo>
                    <a:lnTo>
                      <a:pt x="165361" y="117932"/>
                    </a:lnTo>
                    <a:lnTo>
                      <a:pt x="163652" y="114941"/>
                    </a:lnTo>
                    <a:cubicBezTo>
                      <a:pt x="148697" y="112377"/>
                      <a:pt x="148697" y="101695"/>
                      <a:pt x="148697" y="87595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82B6696-1197-4A8C-AAE6-B772BA4F6231}"/>
                  </a:ext>
                </a:extLst>
              </p:cNvPr>
              <p:cNvSpPr/>
              <p:nvPr/>
            </p:nvSpPr>
            <p:spPr>
              <a:xfrm>
                <a:off x="10657619" y="6285519"/>
                <a:ext cx="169207" cy="138442"/>
              </a:xfrm>
              <a:custGeom>
                <a:avLst/>
                <a:gdLst>
                  <a:gd name="connsiteX0" fmla="*/ 151688 w 169207"/>
                  <a:gd name="connsiteY0" fmla="*/ 105541 h 138442"/>
                  <a:gd name="connsiteX1" fmla="*/ 151688 w 169207"/>
                  <a:gd name="connsiteY1" fmla="*/ 55548 h 138442"/>
                  <a:gd name="connsiteX2" fmla="*/ 142715 w 169207"/>
                  <a:gd name="connsiteY2" fmla="*/ 18801 h 138442"/>
                  <a:gd name="connsiteX3" fmla="*/ 104686 w 169207"/>
                  <a:gd name="connsiteY3" fmla="*/ 2136 h 138442"/>
                  <a:gd name="connsiteX4" fmla="*/ 55975 w 169207"/>
                  <a:gd name="connsiteY4" fmla="*/ 24783 h 138442"/>
                  <a:gd name="connsiteX5" fmla="*/ 55975 w 169207"/>
                  <a:gd name="connsiteY5" fmla="*/ 0 h 138442"/>
                  <a:gd name="connsiteX6" fmla="*/ 0 w 169207"/>
                  <a:gd name="connsiteY6" fmla="*/ 29056 h 138442"/>
                  <a:gd name="connsiteX7" fmla="*/ 2136 w 169207"/>
                  <a:gd name="connsiteY7" fmla="*/ 32474 h 138442"/>
                  <a:gd name="connsiteX8" fmla="*/ 20083 w 169207"/>
                  <a:gd name="connsiteY8" fmla="*/ 60675 h 138442"/>
                  <a:gd name="connsiteX9" fmla="*/ 20083 w 169207"/>
                  <a:gd name="connsiteY9" fmla="*/ 104686 h 138442"/>
                  <a:gd name="connsiteX10" fmla="*/ 2564 w 169207"/>
                  <a:gd name="connsiteY10" fmla="*/ 134597 h 138442"/>
                  <a:gd name="connsiteX11" fmla="*/ 2564 w 169207"/>
                  <a:gd name="connsiteY11" fmla="*/ 138442 h 138442"/>
                  <a:gd name="connsiteX12" fmla="*/ 72639 w 169207"/>
                  <a:gd name="connsiteY12" fmla="*/ 138442 h 138442"/>
                  <a:gd name="connsiteX13" fmla="*/ 72212 w 169207"/>
                  <a:gd name="connsiteY13" fmla="*/ 134597 h 138442"/>
                  <a:gd name="connsiteX14" fmla="*/ 55975 w 169207"/>
                  <a:gd name="connsiteY14" fmla="*/ 108105 h 138442"/>
                  <a:gd name="connsiteX15" fmla="*/ 55975 w 169207"/>
                  <a:gd name="connsiteY15" fmla="*/ 58966 h 138442"/>
                  <a:gd name="connsiteX16" fmla="*/ 66230 w 169207"/>
                  <a:gd name="connsiteY16" fmla="*/ 34183 h 138442"/>
                  <a:gd name="connsiteX17" fmla="*/ 86740 w 169207"/>
                  <a:gd name="connsiteY17" fmla="*/ 27774 h 138442"/>
                  <a:gd name="connsiteX18" fmla="*/ 115368 w 169207"/>
                  <a:gd name="connsiteY18" fmla="*/ 58539 h 138442"/>
                  <a:gd name="connsiteX19" fmla="*/ 115368 w 169207"/>
                  <a:gd name="connsiteY19" fmla="*/ 108105 h 138442"/>
                  <a:gd name="connsiteX20" fmla="*/ 99559 w 169207"/>
                  <a:gd name="connsiteY20" fmla="*/ 134597 h 138442"/>
                  <a:gd name="connsiteX21" fmla="*/ 99559 w 169207"/>
                  <a:gd name="connsiteY21" fmla="*/ 138442 h 138442"/>
                  <a:gd name="connsiteX22" fmla="*/ 169207 w 169207"/>
                  <a:gd name="connsiteY22" fmla="*/ 138442 h 138442"/>
                  <a:gd name="connsiteX23" fmla="*/ 169207 w 169207"/>
                  <a:gd name="connsiteY23" fmla="*/ 134597 h 138442"/>
                  <a:gd name="connsiteX24" fmla="*/ 151688 w 169207"/>
                  <a:gd name="connsiteY24" fmla="*/ 105541 h 13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9207" h="138442">
                    <a:moveTo>
                      <a:pt x="151688" y="105541"/>
                    </a:moveTo>
                    <a:lnTo>
                      <a:pt x="151688" y="55548"/>
                    </a:lnTo>
                    <a:cubicBezTo>
                      <a:pt x="151688" y="42729"/>
                      <a:pt x="151261" y="29910"/>
                      <a:pt x="142715" y="18801"/>
                    </a:cubicBezTo>
                    <a:cubicBezTo>
                      <a:pt x="136306" y="10255"/>
                      <a:pt x="123487" y="2136"/>
                      <a:pt x="104686" y="2136"/>
                    </a:cubicBezTo>
                    <a:cubicBezTo>
                      <a:pt x="79903" y="2136"/>
                      <a:pt x="65375" y="15810"/>
                      <a:pt x="55975" y="24783"/>
                    </a:cubicBezTo>
                    <a:lnTo>
                      <a:pt x="55975" y="0"/>
                    </a:lnTo>
                    <a:lnTo>
                      <a:pt x="0" y="29056"/>
                    </a:lnTo>
                    <a:lnTo>
                      <a:pt x="2136" y="32474"/>
                    </a:lnTo>
                    <a:cubicBezTo>
                      <a:pt x="19655" y="32901"/>
                      <a:pt x="20083" y="42302"/>
                      <a:pt x="20083" y="60675"/>
                    </a:cubicBezTo>
                    <a:lnTo>
                      <a:pt x="20083" y="104686"/>
                    </a:lnTo>
                    <a:cubicBezTo>
                      <a:pt x="20083" y="119214"/>
                      <a:pt x="19655" y="132033"/>
                      <a:pt x="2564" y="134597"/>
                    </a:cubicBezTo>
                    <a:lnTo>
                      <a:pt x="2564" y="138442"/>
                    </a:lnTo>
                    <a:lnTo>
                      <a:pt x="72639" y="138442"/>
                    </a:lnTo>
                    <a:lnTo>
                      <a:pt x="72212" y="134597"/>
                    </a:lnTo>
                    <a:cubicBezTo>
                      <a:pt x="56402" y="130324"/>
                      <a:pt x="55975" y="123914"/>
                      <a:pt x="55975" y="108105"/>
                    </a:cubicBezTo>
                    <a:lnTo>
                      <a:pt x="55975" y="58966"/>
                    </a:lnTo>
                    <a:cubicBezTo>
                      <a:pt x="55975" y="52129"/>
                      <a:pt x="56402" y="42302"/>
                      <a:pt x="66230" y="34183"/>
                    </a:cubicBezTo>
                    <a:cubicBezTo>
                      <a:pt x="70930" y="30765"/>
                      <a:pt x="77340" y="27774"/>
                      <a:pt x="86740" y="27774"/>
                    </a:cubicBezTo>
                    <a:cubicBezTo>
                      <a:pt x="114941" y="27774"/>
                      <a:pt x="115368" y="51702"/>
                      <a:pt x="115368" y="58539"/>
                    </a:cubicBezTo>
                    <a:lnTo>
                      <a:pt x="115368" y="108105"/>
                    </a:lnTo>
                    <a:cubicBezTo>
                      <a:pt x="115368" y="123060"/>
                      <a:pt x="114941" y="130751"/>
                      <a:pt x="99559" y="134597"/>
                    </a:cubicBezTo>
                    <a:lnTo>
                      <a:pt x="99559" y="138442"/>
                    </a:lnTo>
                    <a:lnTo>
                      <a:pt x="169207" y="138442"/>
                    </a:lnTo>
                    <a:lnTo>
                      <a:pt x="169207" y="134597"/>
                    </a:lnTo>
                    <a:cubicBezTo>
                      <a:pt x="151688" y="131606"/>
                      <a:pt x="151688" y="123487"/>
                      <a:pt x="151688" y="105541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2D3A94-A284-44E1-9169-4E78EC29D157}"/>
                  </a:ext>
                </a:extLst>
              </p:cNvPr>
              <p:cNvSpPr/>
              <p:nvPr/>
            </p:nvSpPr>
            <p:spPr>
              <a:xfrm>
                <a:off x="10834090" y="6288082"/>
                <a:ext cx="95292" cy="142287"/>
              </a:xfrm>
              <a:custGeom>
                <a:avLst/>
                <a:gdLst>
                  <a:gd name="connsiteX0" fmla="*/ 68794 w 95292"/>
                  <a:gd name="connsiteY0" fmla="*/ 60248 h 142287"/>
                  <a:gd name="connsiteX1" fmla="*/ 57684 w 95292"/>
                  <a:gd name="connsiteY1" fmla="*/ 55121 h 142287"/>
                  <a:gd name="connsiteX2" fmla="*/ 37602 w 95292"/>
                  <a:gd name="connsiteY2" fmla="*/ 34183 h 142287"/>
                  <a:gd name="connsiteX3" fmla="*/ 59393 w 95292"/>
                  <a:gd name="connsiteY3" fmla="*/ 17092 h 142287"/>
                  <a:gd name="connsiteX4" fmla="*/ 86313 w 95292"/>
                  <a:gd name="connsiteY4" fmla="*/ 38883 h 142287"/>
                  <a:gd name="connsiteX5" fmla="*/ 90158 w 95292"/>
                  <a:gd name="connsiteY5" fmla="*/ 38883 h 142287"/>
                  <a:gd name="connsiteX6" fmla="*/ 90158 w 95292"/>
                  <a:gd name="connsiteY6" fmla="*/ 6837 h 142287"/>
                  <a:gd name="connsiteX7" fmla="*/ 52984 w 95292"/>
                  <a:gd name="connsiteY7" fmla="*/ 0 h 142287"/>
                  <a:gd name="connsiteX8" fmla="*/ 1709 w 95292"/>
                  <a:gd name="connsiteY8" fmla="*/ 40593 h 142287"/>
                  <a:gd name="connsiteX9" fmla="*/ 24356 w 95292"/>
                  <a:gd name="connsiteY9" fmla="*/ 73494 h 142287"/>
                  <a:gd name="connsiteX10" fmla="*/ 36320 w 95292"/>
                  <a:gd name="connsiteY10" fmla="*/ 79476 h 142287"/>
                  <a:gd name="connsiteX11" fmla="*/ 59393 w 95292"/>
                  <a:gd name="connsiteY11" fmla="*/ 104259 h 142287"/>
                  <a:gd name="connsiteX12" fmla="*/ 33756 w 95292"/>
                  <a:gd name="connsiteY12" fmla="*/ 124342 h 142287"/>
                  <a:gd name="connsiteX13" fmla="*/ 4273 w 95292"/>
                  <a:gd name="connsiteY13" fmla="*/ 100841 h 142287"/>
                  <a:gd name="connsiteX14" fmla="*/ 0 w 95292"/>
                  <a:gd name="connsiteY14" fmla="*/ 100841 h 142287"/>
                  <a:gd name="connsiteX15" fmla="*/ 0 w 95292"/>
                  <a:gd name="connsiteY15" fmla="*/ 135451 h 142287"/>
                  <a:gd name="connsiteX16" fmla="*/ 39311 w 95292"/>
                  <a:gd name="connsiteY16" fmla="*/ 142288 h 142287"/>
                  <a:gd name="connsiteX17" fmla="*/ 81185 w 95292"/>
                  <a:gd name="connsiteY17" fmla="*/ 129469 h 142287"/>
                  <a:gd name="connsiteX18" fmla="*/ 95286 w 95292"/>
                  <a:gd name="connsiteY18" fmla="*/ 98277 h 142287"/>
                  <a:gd name="connsiteX19" fmla="*/ 68794 w 95292"/>
                  <a:gd name="connsiteY19" fmla="*/ 60248 h 14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292" h="142287">
                    <a:moveTo>
                      <a:pt x="68794" y="60248"/>
                    </a:moveTo>
                    <a:lnTo>
                      <a:pt x="57684" y="55121"/>
                    </a:lnTo>
                    <a:cubicBezTo>
                      <a:pt x="48284" y="50848"/>
                      <a:pt x="37602" y="45720"/>
                      <a:pt x="37602" y="34183"/>
                    </a:cubicBezTo>
                    <a:cubicBezTo>
                      <a:pt x="37602" y="24783"/>
                      <a:pt x="46575" y="17092"/>
                      <a:pt x="59393" y="17092"/>
                    </a:cubicBezTo>
                    <a:cubicBezTo>
                      <a:pt x="80331" y="17092"/>
                      <a:pt x="84176" y="31620"/>
                      <a:pt x="86313" y="38883"/>
                    </a:cubicBezTo>
                    <a:lnTo>
                      <a:pt x="90158" y="38883"/>
                    </a:lnTo>
                    <a:lnTo>
                      <a:pt x="90158" y="6837"/>
                    </a:lnTo>
                    <a:cubicBezTo>
                      <a:pt x="83749" y="4700"/>
                      <a:pt x="70930" y="0"/>
                      <a:pt x="52984" y="0"/>
                    </a:cubicBezTo>
                    <a:cubicBezTo>
                      <a:pt x="19655" y="0"/>
                      <a:pt x="1709" y="18374"/>
                      <a:pt x="1709" y="40593"/>
                    </a:cubicBezTo>
                    <a:cubicBezTo>
                      <a:pt x="1709" y="60675"/>
                      <a:pt x="16664" y="68794"/>
                      <a:pt x="24356" y="73494"/>
                    </a:cubicBezTo>
                    <a:lnTo>
                      <a:pt x="36320" y="79476"/>
                    </a:lnTo>
                    <a:cubicBezTo>
                      <a:pt x="46575" y="84604"/>
                      <a:pt x="59393" y="91440"/>
                      <a:pt x="59393" y="104259"/>
                    </a:cubicBezTo>
                    <a:cubicBezTo>
                      <a:pt x="59393" y="118787"/>
                      <a:pt x="46147" y="124342"/>
                      <a:pt x="33756" y="124342"/>
                    </a:cubicBezTo>
                    <a:cubicBezTo>
                      <a:pt x="11964" y="124342"/>
                      <a:pt x="6837" y="109386"/>
                      <a:pt x="4273" y="100841"/>
                    </a:cubicBezTo>
                    <a:lnTo>
                      <a:pt x="0" y="100841"/>
                    </a:lnTo>
                    <a:lnTo>
                      <a:pt x="0" y="135451"/>
                    </a:lnTo>
                    <a:cubicBezTo>
                      <a:pt x="11110" y="138869"/>
                      <a:pt x="20937" y="142288"/>
                      <a:pt x="39311" y="142288"/>
                    </a:cubicBezTo>
                    <a:cubicBezTo>
                      <a:pt x="61957" y="142288"/>
                      <a:pt x="74776" y="134597"/>
                      <a:pt x="81185" y="129469"/>
                    </a:cubicBezTo>
                    <a:cubicBezTo>
                      <a:pt x="90158" y="121778"/>
                      <a:pt x="95286" y="109814"/>
                      <a:pt x="95286" y="98277"/>
                    </a:cubicBezTo>
                    <a:cubicBezTo>
                      <a:pt x="95713" y="73067"/>
                      <a:pt x="75630" y="63666"/>
                      <a:pt x="68794" y="60248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CFA9B22-3E40-4E77-B66A-81A327543B39}"/>
                  </a:ext>
                </a:extLst>
              </p:cNvPr>
              <p:cNvSpPr/>
              <p:nvPr/>
            </p:nvSpPr>
            <p:spPr>
              <a:xfrm>
                <a:off x="10931513" y="6292783"/>
                <a:ext cx="242273" cy="133741"/>
              </a:xfrm>
              <a:custGeom>
                <a:avLst/>
                <a:gdLst>
                  <a:gd name="connsiteX0" fmla="*/ 242274 w 242273"/>
                  <a:gd name="connsiteY0" fmla="*/ 0 h 133741"/>
                  <a:gd name="connsiteX1" fmla="*/ 190572 w 242273"/>
                  <a:gd name="connsiteY1" fmla="*/ 0 h 133741"/>
                  <a:gd name="connsiteX2" fmla="*/ 190572 w 242273"/>
                  <a:gd name="connsiteY2" fmla="*/ 3846 h 133741"/>
                  <a:gd name="connsiteX3" fmla="*/ 202536 w 242273"/>
                  <a:gd name="connsiteY3" fmla="*/ 15810 h 133741"/>
                  <a:gd name="connsiteX4" fmla="*/ 199545 w 242273"/>
                  <a:gd name="connsiteY4" fmla="*/ 26065 h 133741"/>
                  <a:gd name="connsiteX5" fmla="*/ 171344 w 242273"/>
                  <a:gd name="connsiteY5" fmla="*/ 89731 h 133741"/>
                  <a:gd name="connsiteX6" fmla="*/ 145279 w 242273"/>
                  <a:gd name="connsiteY6" fmla="*/ 26492 h 133741"/>
                  <a:gd name="connsiteX7" fmla="*/ 143142 w 242273"/>
                  <a:gd name="connsiteY7" fmla="*/ 17092 h 133741"/>
                  <a:gd name="connsiteX8" fmla="*/ 154679 w 242273"/>
                  <a:gd name="connsiteY8" fmla="*/ 4273 h 133741"/>
                  <a:gd name="connsiteX9" fmla="*/ 154679 w 242273"/>
                  <a:gd name="connsiteY9" fmla="*/ 427 h 133741"/>
                  <a:gd name="connsiteX10" fmla="*/ 88022 w 242273"/>
                  <a:gd name="connsiteY10" fmla="*/ 427 h 133741"/>
                  <a:gd name="connsiteX11" fmla="*/ 88022 w 242273"/>
                  <a:gd name="connsiteY11" fmla="*/ 4273 h 133741"/>
                  <a:gd name="connsiteX12" fmla="*/ 103832 w 242273"/>
                  <a:gd name="connsiteY12" fmla="*/ 17092 h 133741"/>
                  <a:gd name="connsiteX13" fmla="*/ 110668 w 242273"/>
                  <a:gd name="connsiteY13" fmla="*/ 31192 h 133741"/>
                  <a:gd name="connsiteX14" fmla="*/ 84176 w 242273"/>
                  <a:gd name="connsiteY14" fmla="*/ 89731 h 133741"/>
                  <a:gd name="connsiteX15" fmla="*/ 58539 w 242273"/>
                  <a:gd name="connsiteY15" fmla="*/ 26919 h 133741"/>
                  <a:gd name="connsiteX16" fmla="*/ 55975 w 242273"/>
                  <a:gd name="connsiteY16" fmla="*/ 16664 h 133741"/>
                  <a:gd name="connsiteX17" fmla="*/ 67939 w 242273"/>
                  <a:gd name="connsiteY17" fmla="*/ 3846 h 133741"/>
                  <a:gd name="connsiteX18" fmla="*/ 67939 w 242273"/>
                  <a:gd name="connsiteY18" fmla="*/ 0 h 133741"/>
                  <a:gd name="connsiteX19" fmla="*/ 0 w 242273"/>
                  <a:gd name="connsiteY19" fmla="*/ 0 h 133741"/>
                  <a:gd name="connsiteX20" fmla="*/ 0 w 242273"/>
                  <a:gd name="connsiteY20" fmla="*/ 3846 h 133741"/>
                  <a:gd name="connsiteX21" fmla="*/ 18801 w 242273"/>
                  <a:gd name="connsiteY21" fmla="*/ 24783 h 133741"/>
                  <a:gd name="connsiteX22" fmla="*/ 66230 w 242273"/>
                  <a:gd name="connsiteY22" fmla="*/ 133742 h 133741"/>
                  <a:gd name="connsiteX23" fmla="*/ 83322 w 242273"/>
                  <a:gd name="connsiteY23" fmla="*/ 133742 h 133741"/>
                  <a:gd name="connsiteX24" fmla="*/ 120069 w 242273"/>
                  <a:gd name="connsiteY24" fmla="*/ 55121 h 133741"/>
                  <a:gd name="connsiteX25" fmla="*/ 154679 w 242273"/>
                  <a:gd name="connsiteY25" fmla="*/ 133742 h 133741"/>
                  <a:gd name="connsiteX26" fmla="*/ 171771 w 242273"/>
                  <a:gd name="connsiteY26" fmla="*/ 133742 h 133741"/>
                  <a:gd name="connsiteX27" fmla="*/ 223046 w 242273"/>
                  <a:gd name="connsiteY27" fmla="*/ 24783 h 133741"/>
                  <a:gd name="connsiteX28" fmla="*/ 242274 w 242273"/>
                  <a:gd name="connsiteY28" fmla="*/ 3846 h 133741"/>
                  <a:gd name="connsiteX29" fmla="*/ 242274 w 242273"/>
                  <a:gd name="connsiteY29" fmla="*/ 0 h 13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42273" h="133741">
                    <a:moveTo>
                      <a:pt x="242274" y="0"/>
                    </a:moveTo>
                    <a:lnTo>
                      <a:pt x="190572" y="0"/>
                    </a:lnTo>
                    <a:lnTo>
                      <a:pt x="190572" y="3846"/>
                    </a:lnTo>
                    <a:cubicBezTo>
                      <a:pt x="193563" y="4273"/>
                      <a:pt x="202536" y="5982"/>
                      <a:pt x="202536" y="15810"/>
                    </a:cubicBezTo>
                    <a:cubicBezTo>
                      <a:pt x="202536" y="18801"/>
                      <a:pt x="201254" y="22646"/>
                      <a:pt x="199545" y="26065"/>
                    </a:cubicBezTo>
                    <a:lnTo>
                      <a:pt x="171344" y="89731"/>
                    </a:lnTo>
                    <a:lnTo>
                      <a:pt x="145279" y="26492"/>
                    </a:lnTo>
                    <a:cubicBezTo>
                      <a:pt x="144424" y="23501"/>
                      <a:pt x="143142" y="19655"/>
                      <a:pt x="143142" y="17092"/>
                    </a:cubicBezTo>
                    <a:cubicBezTo>
                      <a:pt x="143142" y="6837"/>
                      <a:pt x="150834" y="5128"/>
                      <a:pt x="154679" y="4273"/>
                    </a:cubicBezTo>
                    <a:lnTo>
                      <a:pt x="154679" y="427"/>
                    </a:lnTo>
                    <a:lnTo>
                      <a:pt x="88022" y="427"/>
                    </a:lnTo>
                    <a:lnTo>
                      <a:pt x="88022" y="4273"/>
                    </a:lnTo>
                    <a:cubicBezTo>
                      <a:pt x="95713" y="5555"/>
                      <a:pt x="99131" y="7691"/>
                      <a:pt x="103832" y="17092"/>
                    </a:cubicBezTo>
                    <a:lnTo>
                      <a:pt x="110668" y="31192"/>
                    </a:lnTo>
                    <a:lnTo>
                      <a:pt x="84176" y="89731"/>
                    </a:lnTo>
                    <a:lnTo>
                      <a:pt x="58539" y="26919"/>
                    </a:lnTo>
                    <a:cubicBezTo>
                      <a:pt x="57257" y="23928"/>
                      <a:pt x="55975" y="20083"/>
                      <a:pt x="55975" y="16664"/>
                    </a:cubicBezTo>
                    <a:cubicBezTo>
                      <a:pt x="55975" y="8973"/>
                      <a:pt x="60248" y="5128"/>
                      <a:pt x="67939" y="3846"/>
                    </a:cubicBezTo>
                    <a:lnTo>
                      <a:pt x="67939" y="0"/>
                    </a:lnTo>
                    <a:lnTo>
                      <a:pt x="0" y="0"/>
                    </a:lnTo>
                    <a:lnTo>
                      <a:pt x="0" y="3846"/>
                    </a:lnTo>
                    <a:cubicBezTo>
                      <a:pt x="11110" y="7691"/>
                      <a:pt x="12391" y="9828"/>
                      <a:pt x="18801" y="24783"/>
                    </a:cubicBezTo>
                    <a:lnTo>
                      <a:pt x="66230" y="133742"/>
                    </a:lnTo>
                    <a:lnTo>
                      <a:pt x="83322" y="133742"/>
                    </a:lnTo>
                    <a:lnTo>
                      <a:pt x="120069" y="55121"/>
                    </a:lnTo>
                    <a:lnTo>
                      <a:pt x="154679" y="133742"/>
                    </a:lnTo>
                    <a:lnTo>
                      <a:pt x="171771" y="133742"/>
                    </a:lnTo>
                    <a:lnTo>
                      <a:pt x="223046" y="24783"/>
                    </a:lnTo>
                    <a:cubicBezTo>
                      <a:pt x="229028" y="11964"/>
                      <a:pt x="230737" y="7691"/>
                      <a:pt x="242274" y="3846"/>
                    </a:cubicBezTo>
                    <a:lnTo>
                      <a:pt x="242274" y="0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2B23525-B775-440D-ADB0-E92F2992871D}"/>
                  </a:ext>
                </a:extLst>
              </p:cNvPr>
              <p:cNvSpPr/>
              <p:nvPr/>
            </p:nvSpPr>
            <p:spPr>
              <a:xfrm>
                <a:off x="10527296" y="6215870"/>
                <a:ext cx="97849" cy="54265"/>
              </a:xfrm>
              <a:custGeom>
                <a:avLst/>
                <a:gdLst>
                  <a:gd name="connsiteX0" fmla="*/ 7264 w 97849"/>
                  <a:gd name="connsiteY0" fmla="*/ 10255 h 54265"/>
                  <a:gd name="connsiteX1" fmla="*/ 26492 w 97849"/>
                  <a:gd name="connsiteY1" fmla="*/ 54266 h 54265"/>
                  <a:gd name="connsiteX2" fmla="*/ 33329 w 97849"/>
                  <a:gd name="connsiteY2" fmla="*/ 54266 h 54265"/>
                  <a:gd name="connsiteX3" fmla="*/ 48284 w 97849"/>
                  <a:gd name="connsiteY3" fmla="*/ 22219 h 54265"/>
                  <a:gd name="connsiteX4" fmla="*/ 62384 w 97849"/>
                  <a:gd name="connsiteY4" fmla="*/ 54266 h 54265"/>
                  <a:gd name="connsiteX5" fmla="*/ 69221 w 97849"/>
                  <a:gd name="connsiteY5" fmla="*/ 54266 h 54265"/>
                  <a:gd name="connsiteX6" fmla="*/ 90158 w 97849"/>
                  <a:gd name="connsiteY6" fmla="*/ 10255 h 54265"/>
                  <a:gd name="connsiteX7" fmla="*/ 97850 w 97849"/>
                  <a:gd name="connsiteY7" fmla="*/ 1709 h 54265"/>
                  <a:gd name="connsiteX8" fmla="*/ 97850 w 97849"/>
                  <a:gd name="connsiteY8" fmla="*/ 0 h 54265"/>
                  <a:gd name="connsiteX9" fmla="*/ 76912 w 97849"/>
                  <a:gd name="connsiteY9" fmla="*/ 0 h 54265"/>
                  <a:gd name="connsiteX10" fmla="*/ 76912 w 97849"/>
                  <a:gd name="connsiteY10" fmla="*/ 1709 h 54265"/>
                  <a:gd name="connsiteX11" fmla="*/ 82040 w 97849"/>
                  <a:gd name="connsiteY11" fmla="*/ 6837 h 54265"/>
                  <a:gd name="connsiteX12" fmla="*/ 80758 w 97849"/>
                  <a:gd name="connsiteY12" fmla="*/ 11110 h 54265"/>
                  <a:gd name="connsiteX13" fmla="*/ 69221 w 97849"/>
                  <a:gd name="connsiteY13" fmla="*/ 36747 h 54265"/>
                  <a:gd name="connsiteX14" fmla="*/ 58539 w 97849"/>
                  <a:gd name="connsiteY14" fmla="*/ 11110 h 54265"/>
                  <a:gd name="connsiteX15" fmla="*/ 57684 w 97849"/>
                  <a:gd name="connsiteY15" fmla="*/ 7264 h 54265"/>
                  <a:gd name="connsiteX16" fmla="*/ 62384 w 97849"/>
                  <a:gd name="connsiteY16" fmla="*/ 2136 h 54265"/>
                  <a:gd name="connsiteX17" fmla="*/ 62384 w 97849"/>
                  <a:gd name="connsiteY17" fmla="*/ 427 h 54265"/>
                  <a:gd name="connsiteX18" fmla="*/ 35465 w 97849"/>
                  <a:gd name="connsiteY18" fmla="*/ 427 h 54265"/>
                  <a:gd name="connsiteX19" fmla="*/ 35465 w 97849"/>
                  <a:gd name="connsiteY19" fmla="*/ 2136 h 54265"/>
                  <a:gd name="connsiteX20" fmla="*/ 41874 w 97849"/>
                  <a:gd name="connsiteY20" fmla="*/ 7264 h 54265"/>
                  <a:gd name="connsiteX21" fmla="*/ 44438 w 97849"/>
                  <a:gd name="connsiteY21" fmla="*/ 12819 h 54265"/>
                  <a:gd name="connsiteX22" fmla="*/ 33756 w 97849"/>
                  <a:gd name="connsiteY22" fmla="*/ 36747 h 54265"/>
                  <a:gd name="connsiteX23" fmla="*/ 23501 w 97849"/>
                  <a:gd name="connsiteY23" fmla="*/ 11110 h 54265"/>
                  <a:gd name="connsiteX24" fmla="*/ 22646 w 97849"/>
                  <a:gd name="connsiteY24" fmla="*/ 6837 h 54265"/>
                  <a:gd name="connsiteX25" fmla="*/ 27347 w 97849"/>
                  <a:gd name="connsiteY25" fmla="*/ 1709 h 54265"/>
                  <a:gd name="connsiteX26" fmla="*/ 27347 w 97849"/>
                  <a:gd name="connsiteY26" fmla="*/ 0 h 54265"/>
                  <a:gd name="connsiteX27" fmla="*/ 0 w 97849"/>
                  <a:gd name="connsiteY27" fmla="*/ 0 h 54265"/>
                  <a:gd name="connsiteX28" fmla="*/ 0 w 97849"/>
                  <a:gd name="connsiteY28" fmla="*/ 1709 h 54265"/>
                  <a:gd name="connsiteX29" fmla="*/ 7264 w 97849"/>
                  <a:gd name="connsiteY29" fmla="*/ 10255 h 5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7849" h="54265">
                    <a:moveTo>
                      <a:pt x="7264" y="10255"/>
                    </a:moveTo>
                    <a:lnTo>
                      <a:pt x="26492" y="54266"/>
                    </a:lnTo>
                    <a:lnTo>
                      <a:pt x="33329" y="54266"/>
                    </a:lnTo>
                    <a:lnTo>
                      <a:pt x="48284" y="22219"/>
                    </a:lnTo>
                    <a:lnTo>
                      <a:pt x="62384" y="54266"/>
                    </a:lnTo>
                    <a:lnTo>
                      <a:pt x="69221" y="54266"/>
                    </a:lnTo>
                    <a:lnTo>
                      <a:pt x="90158" y="10255"/>
                    </a:lnTo>
                    <a:cubicBezTo>
                      <a:pt x="92722" y="5127"/>
                      <a:pt x="93149" y="3418"/>
                      <a:pt x="97850" y="1709"/>
                    </a:cubicBezTo>
                    <a:lnTo>
                      <a:pt x="97850" y="0"/>
                    </a:lnTo>
                    <a:lnTo>
                      <a:pt x="76912" y="0"/>
                    </a:lnTo>
                    <a:lnTo>
                      <a:pt x="76912" y="1709"/>
                    </a:lnTo>
                    <a:cubicBezTo>
                      <a:pt x="78194" y="2136"/>
                      <a:pt x="82040" y="2564"/>
                      <a:pt x="82040" y="6837"/>
                    </a:cubicBezTo>
                    <a:cubicBezTo>
                      <a:pt x="82040" y="8119"/>
                      <a:pt x="81613" y="9400"/>
                      <a:pt x="80758" y="11110"/>
                    </a:cubicBezTo>
                    <a:lnTo>
                      <a:pt x="69221" y="36747"/>
                    </a:lnTo>
                    <a:lnTo>
                      <a:pt x="58539" y="11110"/>
                    </a:lnTo>
                    <a:cubicBezTo>
                      <a:pt x="58112" y="9828"/>
                      <a:pt x="57684" y="8546"/>
                      <a:pt x="57684" y="7264"/>
                    </a:cubicBezTo>
                    <a:cubicBezTo>
                      <a:pt x="57684" y="2991"/>
                      <a:pt x="60675" y="2564"/>
                      <a:pt x="62384" y="2136"/>
                    </a:cubicBezTo>
                    <a:lnTo>
                      <a:pt x="62384" y="427"/>
                    </a:lnTo>
                    <a:lnTo>
                      <a:pt x="35465" y="427"/>
                    </a:lnTo>
                    <a:lnTo>
                      <a:pt x="35465" y="2136"/>
                    </a:lnTo>
                    <a:cubicBezTo>
                      <a:pt x="38456" y="2564"/>
                      <a:pt x="39738" y="3418"/>
                      <a:pt x="41874" y="7264"/>
                    </a:cubicBezTo>
                    <a:lnTo>
                      <a:pt x="44438" y="12819"/>
                    </a:lnTo>
                    <a:lnTo>
                      <a:pt x="33756" y="36747"/>
                    </a:lnTo>
                    <a:lnTo>
                      <a:pt x="23501" y="11110"/>
                    </a:lnTo>
                    <a:cubicBezTo>
                      <a:pt x="23074" y="9828"/>
                      <a:pt x="22646" y="8546"/>
                      <a:pt x="22646" y="6837"/>
                    </a:cubicBezTo>
                    <a:cubicBezTo>
                      <a:pt x="22646" y="3846"/>
                      <a:pt x="24356" y="2136"/>
                      <a:pt x="27347" y="1709"/>
                    </a:cubicBezTo>
                    <a:lnTo>
                      <a:pt x="27347" y="0"/>
                    </a:lnTo>
                    <a:lnTo>
                      <a:pt x="0" y="0"/>
                    </a:lnTo>
                    <a:lnTo>
                      <a:pt x="0" y="1709"/>
                    </a:lnTo>
                    <a:cubicBezTo>
                      <a:pt x="3846" y="3418"/>
                      <a:pt x="4700" y="4273"/>
                      <a:pt x="7264" y="10255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D27D7E7-14EA-43D6-BFDF-58EAE02977BB}"/>
                  </a:ext>
                </a:extLst>
              </p:cNvPr>
              <p:cNvSpPr/>
              <p:nvPr/>
            </p:nvSpPr>
            <p:spPr>
              <a:xfrm>
                <a:off x="11172077" y="6285519"/>
                <a:ext cx="73493" cy="138442"/>
              </a:xfrm>
              <a:custGeom>
                <a:avLst/>
                <a:gdLst>
                  <a:gd name="connsiteX0" fmla="*/ 55548 w 73493"/>
                  <a:gd name="connsiteY0" fmla="*/ 107677 h 138442"/>
                  <a:gd name="connsiteX1" fmla="*/ 55548 w 73493"/>
                  <a:gd name="connsiteY1" fmla="*/ 0 h 138442"/>
                  <a:gd name="connsiteX2" fmla="*/ 0 w 73493"/>
                  <a:gd name="connsiteY2" fmla="*/ 27347 h 138442"/>
                  <a:gd name="connsiteX3" fmla="*/ 1709 w 73493"/>
                  <a:gd name="connsiteY3" fmla="*/ 30338 h 138442"/>
                  <a:gd name="connsiteX4" fmla="*/ 19655 w 73493"/>
                  <a:gd name="connsiteY4" fmla="*/ 52129 h 138442"/>
                  <a:gd name="connsiteX5" fmla="*/ 19655 w 73493"/>
                  <a:gd name="connsiteY5" fmla="*/ 105968 h 138442"/>
                  <a:gd name="connsiteX6" fmla="*/ 2136 w 73493"/>
                  <a:gd name="connsiteY6" fmla="*/ 134597 h 138442"/>
                  <a:gd name="connsiteX7" fmla="*/ 2136 w 73493"/>
                  <a:gd name="connsiteY7" fmla="*/ 138442 h 138442"/>
                  <a:gd name="connsiteX8" fmla="*/ 73494 w 73493"/>
                  <a:gd name="connsiteY8" fmla="*/ 138442 h 138442"/>
                  <a:gd name="connsiteX9" fmla="*/ 73494 w 73493"/>
                  <a:gd name="connsiteY9" fmla="*/ 134597 h 138442"/>
                  <a:gd name="connsiteX10" fmla="*/ 55548 w 73493"/>
                  <a:gd name="connsiteY10" fmla="*/ 107677 h 13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493" h="138442">
                    <a:moveTo>
                      <a:pt x="55548" y="107677"/>
                    </a:moveTo>
                    <a:lnTo>
                      <a:pt x="55548" y="0"/>
                    </a:lnTo>
                    <a:lnTo>
                      <a:pt x="0" y="27347"/>
                    </a:lnTo>
                    <a:lnTo>
                      <a:pt x="1709" y="30338"/>
                    </a:lnTo>
                    <a:cubicBezTo>
                      <a:pt x="18801" y="29483"/>
                      <a:pt x="19655" y="37174"/>
                      <a:pt x="19655" y="52129"/>
                    </a:cubicBezTo>
                    <a:lnTo>
                      <a:pt x="19655" y="105968"/>
                    </a:lnTo>
                    <a:cubicBezTo>
                      <a:pt x="19655" y="122632"/>
                      <a:pt x="19655" y="129469"/>
                      <a:pt x="2136" y="134597"/>
                    </a:cubicBezTo>
                    <a:lnTo>
                      <a:pt x="2136" y="138442"/>
                    </a:lnTo>
                    <a:lnTo>
                      <a:pt x="73494" y="138442"/>
                    </a:lnTo>
                    <a:lnTo>
                      <a:pt x="73494" y="134597"/>
                    </a:lnTo>
                    <a:cubicBezTo>
                      <a:pt x="57684" y="130751"/>
                      <a:pt x="55548" y="126905"/>
                      <a:pt x="55548" y="107677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AF381B9-7AEF-4699-A18A-9D614EFB8188}"/>
                  </a:ext>
                </a:extLst>
              </p:cNvPr>
              <p:cNvSpPr/>
              <p:nvPr/>
            </p:nvSpPr>
            <p:spPr>
              <a:xfrm>
                <a:off x="11245571" y="6287655"/>
                <a:ext cx="124341" cy="141005"/>
              </a:xfrm>
              <a:custGeom>
                <a:avLst/>
                <a:gdLst>
                  <a:gd name="connsiteX0" fmla="*/ 120069 w 124341"/>
                  <a:gd name="connsiteY0" fmla="*/ 93149 h 141005"/>
                  <a:gd name="connsiteX1" fmla="*/ 77767 w 124341"/>
                  <a:gd name="connsiteY1" fmla="*/ 113232 h 141005"/>
                  <a:gd name="connsiteX2" fmla="*/ 32474 w 124341"/>
                  <a:gd name="connsiteY2" fmla="*/ 63239 h 141005"/>
                  <a:gd name="connsiteX3" fmla="*/ 72212 w 124341"/>
                  <a:gd name="connsiteY3" fmla="*/ 17092 h 141005"/>
                  <a:gd name="connsiteX4" fmla="*/ 109386 w 124341"/>
                  <a:gd name="connsiteY4" fmla="*/ 47857 h 141005"/>
                  <a:gd name="connsiteX5" fmla="*/ 113232 w 124341"/>
                  <a:gd name="connsiteY5" fmla="*/ 47857 h 141005"/>
                  <a:gd name="connsiteX6" fmla="*/ 120069 w 124341"/>
                  <a:gd name="connsiteY6" fmla="*/ 14955 h 141005"/>
                  <a:gd name="connsiteX7" fmla="*/ 72212 w 124341"/>
                  <a:gd name="connsiteY7" fmla="*/ 0 h 141005"/>
                  <a:gd name="connsiteX8" fmla="*/ 0 w 124341"/>
                  <a:gd name="connsiteY8" fmla="*/ 73921 h 141005"/>
                  <a:gd name="connsiteX9" fmla="*/ 63666 w 124341"/>
                  <a:gd name="connsiteY9" fmla="*/ 141006 h 141005"/>
                  <a:gd name="connsiteX10" fmla="*/ 124342 w 124341"/>
                  <a:gd name="connsiteY10" fmla="*/ 94859 h 141005"/>
                  <a:gd name="connsiteX11" fmla="*/ 120069 w 124341"/>
                  <a:gd name="connsiteY11" fmla="*/ 93149 h 141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341" h="141005">
                    <a:moveTo>
                      <a:pt x="120069" y="93149"/>
                    </a:moveTo>
                    <a:cubicBezTo>
                      <a:pt x="111523" y="101695"/>
                      <a:pt x="99986" y="113232"/>
                      <a:pt x="77767" y="113232"/>
                    </a:cubicBezTo>
                    <a:cubicBezTo>
                      <a:pt x="44011" y="113232"/>
                      <a:pt x="32474" y="85031"/>
                      <a:pt x="32474" y="63239"/>
                    </a:cubicBezTo>
                    <a:cubicBezTo>
                      <a:pt x="32474" y="40165"/>
                      <a:pt x="44011" y="17092"/>
                      <a:pt x="72212" y="17092"/>
                    </a:cubicBezTo>
                    <a:cubicBezTo>
                      <a:pt x="98277" y="17092"/>
                      <a:pt x="104686" y="35465"/>
                      <a:pt x="109386" y="47857"/>
                    </a:cubicBezTo>
                    <a:lnTo>
                      <a:pt x="113232" y="47857"/>
                    </a:lnTo>
                    <a:lnTo>
                      <a:pt x="120069" y="14955"/>
                    </a:lnTo>
                    <a:cubicBezTo>
                      <a:pt x="113659" y="10682"/>
                      <a:pt x="98277" y="0"/>
                      <a:pt x="72212" y="0"/>
                    </a:cubicBezTo>
                    <a:cubicBezTo>
                      <a:pt x="28201" y="0"/>
                      <a:pt x="0" y="33329"/>
                      <a:pt x="0" y="73921"/>
                    </a:cubicBezTo>
                    <a:cubicBezTo>
                      <a:pt x="0" y="102977"/>
                      <a:pt x="16664" y="141006"/>
                      <a:pt x="63666" y="141006"/>
                    </a:cubicBezTo>
                    <a:cubicBezTo>
                      <a:pt x="85885" y="141006"/>
                      <a:pt x="107677" y="133315"/>
                      <a:pt x="124342" y="94859"/>
                    </a:cubicBezTo>
                    <a:lnTo>
                      <a:pt x="120069" y="93149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77F8386-FA77-43E3-B462-72F166AAA84F}"/>
                  </a:ext>
                </a:extLst>
              </p:cNvPr>
              <p:cNvSpPr/>
              <p:nvPr/>
            </p:nvSpPr>
            <p:spPr>
              <a:xfrm>
                <a:off x="11363503" y="6216298"/>
                <a:ext cx="166643" cy="207235"/>
              </a:xfrm>
              <a:custGeom>
                <a:avLst/>
                <a:gdLst>
                  <a:gd name="connsiteX0" fmla="*/ 147843 w 166643"/>
                  <a:gd name="connsiteY0" fmla="*/ 187581 h 207235"/>
                  <a:gd name="connsiteX1" fmla="*/ 92722 w 166643"/>
                  <a:gd name="connsiteY1" fmla="*/ 129469 h 207235"/>
                  <a:gd name="connsiteX2" fmla="*/ 133315 w 166643"/>
                  <a:gd name="connsiteY2" fmla="*/ 93149 h 207235"/>
                  <a:gd name="connsiteX3" fmla="*/ 152970 w 166643"/>
                  <a:gd name="connsiteY3" fmla="*/ 80331 h 207235"/>
                  <a:gd name="connsiteX4" fmla="*/ 152970 w 166643"/>
                  <a:gd name="connsiteY4" fmla="*/ 76485 h 207235"/>
                  <a:gd name="connsiteX5" fmla="*/ 96568 w 166643"/>
                  <a:gd name="connsiteY5" fmla="*/ 76485 h 207235"/>
                  <a:gd name="connsiteX6" fmla="*/ 96568 w 166643"/>
                  <a:gd name="connsiteY6" fmla="*/ 80331 h 207235"/>
                  <a:gd name="connsiteX7" fmla="*/ 104686 w 166643"/>
                  <a:gd name="connsiteY7" fmla="*/ 87167 h 207235"/>
                  <a:gd name="connsiteX8" fmla="*/ 96568 w 166643"/>
                  <a:gd name="connsiteY8" fmla="*/ 99131 h 207235"/>
                  <a:gd name="connsiteX9" fmla="*/ 55975 w 166643"/>
                  <a:gd name="connsiteY9" fmla="*/ 134597 h 207235"/>
                  <a:gd name="connsiteX10" fmla="*/ 55975 w 166643"/>
                  <a:gd name="connsiteY10" fmla="*/ 0 h 207235"/>
                  <a:gd name="connsiteX11" fmla="*/ 0 w 166643"/>
                  <a:gd name="connsiteY11" fmla="*/ 28628 h 207235"/>
                  <a:gd name="connsiteX12" fmla="*/ 1709 w 166643"/>
                  <a:gd name="connsiteY12" fmla="*/ 32047 h 207235"/>
                  <a:gd name="connsiteX13" fmla="*/ 7264 w 166643"/>
                  <a:gd name="connsiteY13" fmla="*/ 31192 h 207235"/>
                  <a:gd name="connsiteX14" fmla="*/ 20083 w 166643"/>
                  <a:gd name="connsiteY14" fmla="*/ 53839 h 207235"/>
                  <a:gd name="connsiteX15" fmla="*/ 20083 w 166643"/>
                  <a:gd name="connsiteY15" fmla="*/ 180317 h 207235"/>
                  <a:gd name="connsiteX16" fmla="*/ 3418 w 166643"/>
                  <a:gd name="connsiteY16" fmla="*/ 203390 h 207235"/>
                  <a:gd name="connsiteX17" fmla="*/ 3418 w 166643"/>
                  <a:gd name="connsiteY17" fmla="*/ 207236 h 207235"/>
                  <a:gd name="connsiteX18" fmla="*/ 72212 w 166643"/>
                  <a:gd name="connsiteY18" fmla="*/ 207236 h 207235"/>
                  <a:gd name="connsiteX19" fmla="*/ 72212 w 166643"/>
                  <a:gd name="connsiteY19" fmla="*/ 203390 h 207235"/>
                  <a:gd name="connsiteX20" fmla="*/ 55548 w 166643"/>
                  <a:gd name="connsiteY20" fmla="*/ 177753 h 207235"/>
                  <a:gd name="connsiteX21" fmla="*/ 55548 w 166643"/>
                  <a:gd name="connsiteY21" fmla="*/ 139724 h 207235"/>
                  <a:gd name="connsiteX22" fmla="*/ 100413 w 166643"/>
                  <a:gd name="connsiteY22" fmla="*/ 187153 h 207235"/>
                  <a:gd name="connsiteX23" fmla="*/ 145706 w 166643"/>
                  <a:gd name="connsiteY23" fmla="*/ 207236 h 207235"/>
                  <a:gd name="connsiteX24" fmla="*/ 166643 w 166643"/>
                  <a:gd name="connsiteY24" fmla="*/ 207236 h 207235"/>
                  <a:gd name="connsiteX25" fmla="*/ 166643 w 166643"/>
                  <a:gd name="connsiteY25" fmla="*/ 203390 h 207235"/>
                  <a:gd name="connsiteX26" fmla="*/ 147843 w 166643"/>
                  <a:gd name="connsiteY26" fmla="*/ 187581 h 207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643" h="207235">
                    <a:moveTo>
                      <a:pt x="147843" y="187581"/>
                    </a:moveTo>
                    <a:lnTo>
                      <a:pt x="92722" y="129469"/>
                    </a:lnTo>
                    <a:lnTo>
                      <a:pt x="133315" y="93149"/>
                    </a:lnTo>
                    <a:cubicBezTo>
                      <a:pt x="144424" y="83322"/>
                      <a:pt x="144852" y="82894"/>
                      <a:pt x="152970" y="80331"/>
                    </a:cubicBezTo>
                    <a:lnTo>
                      <a:pt x="152970" y="76485"/>
                    </a:lnTo>
                    <a:lnTo>
                      <a:pt x="96568" y="76485"/>
                    </a:lnTo>
                    <a:lnTo>
                      <a:pt x="96568" y="80331"/>
                    </a:lnTo>
                    <a:cubicBezTo>
                      <a:pt x="99131" y="80758"/>
                      <a:pt x="104686" y="82040"/>
                      <a:pt x="104686" y="87167"/>
                    </a:cubicBezTo>
                    <a:cubicBezTo>
                      <a:pt x="104686" y="91013"/>
                      <a:pt x="102122" y="93577"/>
                      <a:pt x="96568" y="99131"/>
                    </a:cubicBezTo>
                    <a:lnTo>
                      <a:pt x="55975" y="134597"/>
                    </a:lnTo>
                    <a:lnTo>
                      <a:pt x="55975" y="0"/>
                    </a:lnTo>
                    <a:lnTo>
                      <a:pt x="0" y="28628"/>
                    </a:lnTo>
                    <a:lnTo>
                      <a:pt x="1709" y="32047"/>
                    </a:lnTo>
                    <a:cubicBezTo>
                      <a:pt x="3846" y="31619"/>
                      <a:pt x="5555" y="31192"/>
                      <a:pt x="7264" y="31192"/>
                    </a:cubicBezTo>
                    <a:cubicBezTo>
                      <a:pt x="19655" y="31192"/>
                      <a:pt x="20083" y="42302"/>
                      <a:pt x="20083" y="53839"/>
                    </a:cubicBezTo>
                    <a:lnTo>
                      <a:pt x="20083" y="180317"/>
                    </a:lnTo>
                    <a:cubicBezTo>
                      <a:pt x="20083" y="192708"/>
                      <a:pt x="18801" y="200827"/>
                      <a:pt x="3418" y="203390"/>
                    </a:cubicBezTo>
                    <a:lnTo>
                      <a:pt x="3418" y="207236"/>
                    </a:lnTo>
                    <a:lnTo>
                      <a:pt x="72212" y="207236"/>
                    </a:lnTo>
                    <a:lnTo>
                      <a:pt x="72212" y="203390"/>
                    </a:lnTo>
                    <a:cubicBezTo>
                      <a:pt x="55975" y="199972"/>
                      <a:pt x="55548" y="190999"/>
                      <a:pt x="55548" y="177753"/>
                    </a:cubicBezTo>
                    <a:lnTo>
                      <a:pt x="55548" y="139724"/>
                    </a:lnTo>
                    <a:lnTo>
                      <a:pt x="100413" y="187153"/>
                    </a:lnTo>
                    <a:cubicBezTo>
                      <a:pt x="114941" y="202108"/>
                      <a:pt x="120496" y="207236"/>
                      <a:pt x="145706" y="207236"/>
                    </a:cubicBezTo>
                    <a:lnTo>
                      <a:pt x="166643" y="207236"/>
                    </a:lnTo>
                    <a:lnTo>
                      <a:pt x="166643" y="203390"/>
                    </a:lnTo>
                    <a:cubicBezTo>
                      <a:pt x="159379" y="200827"/>
                      <a:pt x="153397" y="193990"/>
                      <a:pt x="147843" y="187581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244C99C-CDB5-40A9-B2E4-451BE3C807E8}"/>
                  </a:ext>
                </a:extLst>
              </p:cNvPr>
              <p:cNvSpPr/>
              <p:nvPr/>
            </p:nvSpPr>
            <p:spPr>
              <a:xfrm>
                <a:off x="10911857" y="6186387"/>
                <a:ext cx="88876" cy="84176"/>
              </a:xfrm>
              <a:custGeom>
                <a:avLst/>
                <a:gdLst>
                  <a:gd name="connsiteX0" fmla="*/ 23074 w 88876"/>
                  <a:gd name="connsiteY0" fmla="*/ 81613 h 84176"/>
                  <a:gd name="connsiteX1" fmla="*/ 15810 w 88876"/>
                  <a:gd name="connsiteY1" fmla="*/ 71358 h 84176"/>
                  <a:gd name="connsiteX2" fmla="*/ 15810 w 88876"/>
                  <a:gd name="connsiteY2" fmla="*/ 16237 h 84176"/>
                  <a:gd name="connsiteX3" fmla="*/ 74349 w 88876"/>
                  <a:gd name="connsiteY3" fmla="*/ 84176 h 84176"/>
                  <a:gd name="connsiteX4" fmla="*/ 81613 w 88876"/>
                  <a:gd name="connsiteY4" fmla="*/ 84176 h 84176"/>
                  <a:gd name="connsiteX5" fmla="*/ 81613 w 88876"/>
                  <a:gd name="connsiteY5" fmla="*/ 11964 h 84176"/>
                  <a:gd name="connsiteX6" fmla="*/ 88876 w 88876"/>
                  <a:gd name="connsiteY6" fmla="*/ 1709 h 84176"/>
                  <a:gd name="connsiteX7" fmla="*/ 88876 w 88876"/>
                  <a:gd name="connsiteY7" fmla="*/ 0 h 84176"/>
                  <a:gd name="connsiteX8" fmla="*/ 65375 w 88876"/>
                  <a:gd name="connsiteY8" fmla="*/ 0 h 84176"/>
                  <a:gd name="connsiteX9" fmla="*/ 65375 w 88876"/>
                  <a:gd name="connsiteY9" fmla="*/ 1709 h 84176"/>
                  <a:gd name="connsiteX10" fmla="*/ 72639 w 88876"/>
                  <a:gd name="connsiteY10" fmla="*/ 12391 h 84176"/>
                  <a:gd name="connsiteX11" fmla="*/ 72639 w 88876"/>
                  <a:gd name="connsiteY11" fmla="*/ 57684 h 84176"/>
                  <a:gd name="connsiteX12" fmla="*/ 23501 w 88876"/>
                  <a:gd name="connsiteY12" fmla="*/ 0 h 84176"/>
                  <a:gd name="connsiteX13" fmla="*/ 0 w 88876"/>
                  <a:gd name="connsiteY13" fmla="*/ 0 h 84176"/>
                  <a:gd name="connsiteX14" fmla="*/ 0 w 88876"/>
                  <a:gd name="connsiteY14" fmla="*/ 1709 h 84176"/>
                  <a:gd name="connsiteX15" fmla="*/ 6409 w 88876"/>
                  <a:gd name="connsiteY15" fmla="*/ 5555 h 84176"/>
                  <a:gd name="connsiteX16" fmla="*/ 7264 w 88876"/>
                  <a:gd name="connsiteY16" fmla="*/ 11537 h 84176"/>
                  <a:gd name="connsiteX17" fmla="*/ 7264 w 88876"/>
                  <a:gd name="connsiteY17" fmla="*/ 71358 h 84176"/>
                  <a:gd name="connsiteX18" fmla="*/ 5128 w 88876"/>
                  <a:gd name="connsiteY18" fmla="*/ 79476 h 84176"/>
                  <a:gd name="connsiteX19" fmla="*/ 0 w 88876"/>
                  <a:gd name="connsiteY19" fmla="*/ 81613 h 84176"/>
                  <a:gd name="connsiteX20" fmla="*/ 0 w 88876"/>
                  <a:gd name="connsiteY20" fmla="*/ 83322 h 84176"/>
                  <a:gd name="connsiteX21" fmla="*/ 23501 w 88876"/>
                  <a:gd name="connsiteY21" fmla="*/ 83322 h 84176"/>
                  <a:gd name="connsiteX22" fmla="*/ 23501 w 88876"/>
                  <a:gd name="connsiteY22" fmla="*/ 81613 h 84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8876" h="84176">
                    <a:moveTo>
                      <a:pt x="23074" y="81613"/>
                    </a:moveTo>
                    <a:cubicBezTo>
                      <a:pt x="18374" y="80758"/>
                      <a:pt x="15810" y="79476"/>
                      <a:pt x="15810" y="71358"/>
                    </a:cubicBezTo>
                    <a:lnTo>
                      <a:pt x="15810" y="16237"/>
                    </a:lnTo>
                    <a:lnTo>
                      <a:pt x="74349" y="84176"/>
                    </a:lnTo>
                    <a:lnTo>
                      <a:pt x="81613" y="84176"/>
                    </a:lnTo>
                    <a:lnTo>
                      <a:pt x="81613" y="11964"/>
                    </a:lnTo>
                    <a:cubicBezTo>
                      <a:pt x="81613" y="5555"/>
                      <a:pt x="82467" y="2991"/>
                      <a:pt x="88876" y="1709"/>
                    </a:cubicBezTo>
                    <a:lnTo>
                      <a:pt x="88876" y="0"/>
                    </a:lnTo>
                    <a:lnTo>
                      <a:pt x="65375" y="0"/>
                    </a:lnTo>
                    <a:lnTo>
                      <a:pt x="65375" y="1709"/>
                    </a:lnTo>
                    <a:cubicBezTo>
                      <a:pt x="71785" y="2991"/>
                      <a:pt x="72639" y="5982"/>
                      <a:pt x="72639" y="12391"/>
                    </a:cubicBezTo>
                    <a:lnTo>
                      <a:pt x="72639" y="57684"/>
                    </a:lnTo>
                    <a:lnTo>
                      <a:pt x="23501" y="0"/>
                    </a:lnTo>
                    <a:lnTo>
                      <a:pt x="0" y="0"/>
                    </a:lnTo>
                    <a:lnTo>
                      <a:pt x="0" y="1709"/>
                    </a:lnTo>
                    <a:cubicBezTo>
                      <a:pt x="1709" y="2136"/>
                      <a:pt x="5128" y="2136"/>
                      <a:pt x="6409" y="5555"/>
                    </a:cubicBezTo>
                    <a:cubicBezTo>
                      <a:pt x="7264" y="7264"/>
                      <a:pt x="7264" y="8973"/>
                      <a:pt x="7264" y="11537"/>
                    </a:cubicBezTo>
                    <a:lnTo>
                      <a:pt x="7264" y="71358"/>
                    </a:lnTo>
                    <a:cubicBezTo>
                      <a:pt x="7264" y="75203"/>
                      <a:pt x="6837" y="77767"/>
                      <a:pt x="5128" y="79476"/>
                    </a:cubicBezTo>
                    <a:cubicBezTo>
                      <a:pt x="3418" y="81185"/>
                      <a:pt x="1709" y="81185"/>
                      <a:pt x="0" y="81613"/>
                    </a:cubicBezTo>
                    <a:lnTo>
                      <a:pt x="0" y="83322"/>
                    </a:lnTo>
                    <a:lnTo>
                      <a:pt x="23501" y="83322"/>
                    </a:lnTo>
                    <a:lnTo>
                      <a:pt x="23501" y="81613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BC9B102-7465-4303-89C6-26C70449B162}"/>
                  </a:ext>
                </a:extLst>
              </p:cNvPr>
              <p:cNvSpPr/>
              <p:nvPr/>
            </p:nvSpPr>
            <p:spPr>
              <a:xfrm>
                <a:off x="10383726" y="6186387"/>
                <a:ext cx="89303" cy="84176"/>
              </a:xfrm>
              <a:custGeom>
                <a:avLst/>
                <a:gdLst>
                  <a:gd name="connsiteX0" fmla="*/ 23501 w 89303"/>
                  <a:gd name="connsiteY0" fmla="*/ 81613 h 84176"/>
                  <a:gd name="connsiteX1" fmla="*/ 16237 w 89303"/>
                  <a:gd name="connsiteY1" fmla="*/ 71358 h 84176"/>
                  <a:gd name="connsiteX2" fmla="*/ 16237 w 89303"/>
                  <a:gd name="connsiteY2" fmla="*/ 16237 h 84176"/>
                  <a:gd name="connsiteX3" fmla="*/ 74776 w 89303"/>
                  <a:gd name="connsiteY3" fmla="*/ 84176 h 84176"/>
                  <a:gd name="connsiteX4" fmla="*/ 82040 w 89303"/>
                  <a:gd name="connsiteY4" fmla="*/ 84176 h 84176"/>
                  <a:gd name="connsiteX5" fmla="*/ 82040 w 89303"/>
                  <a:gd name="connsiteY5" fmla="*/ 11964 h 84176"/>
                  <a:gd name="connsiteX6" fmla="*/ 89304 w 89303"/>
                  <a:gd name="connsiteY6" fmla="*/ 1709 h 84176"/>
                  <a:gd name="connsiteX7" fmla="*/ 89304 w 89303"/>
                  <a:gd name="connsiteY7" fmla="*/ 0 h 84176"/>
                  <a:gd name="connsiteX8" fmla="*/ 65803 w 89303"/>
                  <a:gd name="connsiteY8" fmla="*/ 0 h 84176"/>
                  <a:gd name="connsiteX9" fmla="*/ 65803 w 89303"/>
                  <a:gd name="connsiteY9" fmla="*/ 1709 h 84176"/>
                  <a:gd name="connsiteX10" fmla="*/ 73067 w 89303"/>
                  <a:gd name="connsiteY10" fmla="*/ 12391 h 84176"/>
                  <a:gd name="connsiteX11" fmla="*/ 73067 w 89303"/>
                  <a:gd name="connsiteY11" fmla="*/ 57684 h 84176"/>
                  <a:gd name="connsiteX12" fmla="*/ 23501 w 89303"/>
                  <a:gd name="connsiteY12" fmla="*/ 0 h 84176"/>
                  <a:gd name="connsiteX13" fmla="*/ 0 w 89303"/>
                  <a:gd name="connsiteY13" fmla="*/ 0 h 84176"/>
                  <a:gd name="connsiteX14" fmla="*/ 0 w 89303"/>
                  <a:gd name="connsiteY14" fmla="*/ 1709 h 84176"/>
                  <a:gd name="connsiteX15" fmla="*/ 6409 w 89303"/>
                  <a:gd name="connsiteY15" fmla="*/ 5555 h 84176"/>
                  <a:gd name="connsiteX16" fmla="*/ 7264 w 89303"/>
                  <a:gd name="connsiteY16" fmla="*/ 11537 h 84176"/>
                  <a:gd name="connsiteX17" fmla="*/ 7264 w 89303"/>
                  <a:gd name="connsiteY17" fmla="*/ 71358 h 84176"/>
                  <a:gd name="connsiteX18" fmla="*/ 5127 w 89303"/>
                  <a:gd name="connsiteY18" fmla="*/ 79476 h 84176"/>
                  <a:gd name="connsiteX19" fmla="*/ 0 w 89303"/>
                  <a:gd name="connsiteY19" fmla="*/ 81613 h 84176"/>
                  <a:gd name="connsiteX20" fmla="*/ 0 w 89303"/>
                  <a:gd name="connsiteY20" fmla="*/ 83322 h 84176"/>
                  <a:gd name="connsiteX21" fmla="*/ 23501 w 89303"/>
                  <a:gd name="connsiteY21" fmla="*/ 83322 h 84176"/>
                  <a:gd name="connsiteX22" fmla="*/ 23501 w 89303"/>
                  <a:gd name="connsiteY22" fmla="*/ 81613 h 84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9303" h="84176">
                    <a:moveTo>
                      <a:pt x="23501" y="81613"/>
                    </a:moveTo>
                    <a:cubicBezTo>
                      <a:pt x="18801" y="80758"/>
                      <a:pt x="16237" y="79476"/>
                      <a:pt x="16237" y="71358"/>
                    </a:cubicBezTo>
                    <a:lnTo>
                      <a:pt x="16237" y="16237"/>
                    </a:lnTo>
                    <a:lnTo>
                      <a:pt x="74776" y="84176"/>
                    </a:lnTo>
                    <a:lnTo>
                      <a:pt x="82040" y="84176"/>
                    </a:lnTo>
                    <a:lnTo>
                      <a:pt x="82040" y="11964"/>
                    </a:lnTo>
                    <a:cubicBezTo>
                      <a:pt x="82040" y="5555"/>
                      <a:pt x="82894" y="2991"/>
                      <a:pt x="89304" y="1709"/>
                    </a:cubicBezTo>
                    <a:lnTo>
                      <a:pt x="89304" y="0"/>
                    </a:lnTo>
                    <a:lnTo>
                      <a:pt x="65803" y="0"/>
                    </a:lnTo>
                    <a:lnTo>
                      <a:pt x="65803" y="1709"/>
                    </a:lnTo>
                    <a:cubicBezTo>
                      <a:pt x="72212" y="2991"/>
                      <a:pt x="73067" y="5982"/>
                      <a:pt x="73067" y="12391"/>
                    </a:cubicBezTo>
                    <a:lnTo>
                      <a:pt x="73067" y="57684"/>
                    </a:lnTo>
                    <a:lnTo>
                      <a:pt x="23501" y="0"/>
                    </a:lnTo>
                    <a:lnTo>
                      <a:pt x="0" y="0"/>
                    </a:lnTo>
                    <a:lnTo>
                      <a:pt x="0" y="1709"/>
                    </a:lnTo>
                    <a:cubicBezTo>
                      <a:pt x="1709" y="2136"/>
                      <a:pt x="5127" y="2136"/>
                      <a:pt x="6409" y="5555"/>
                    </a:cubicBezTo>
                    <a:cubicBezTo>
                      <a:pt x="7264" y="7264"/>
                      <a:pt x="7264" y="8973"/>
                      <a:pt x="7264" y="11537"/>
                    </a:cubicBezTo>
                    <a:lnTo>
                      <a:pt x="7264" y="71358"/>
                    </a:lnTo>
                    <a:cubicBezTo>
                      <a:pt x="7264" y="75203"/>
                      <a:pt x="6837" y="77767"/>
                      <a:pt x="5127" y="79476"/>
                    </a:cubicBezTo>
                    <a:cubicBezTo>
                      <a:pt x="3418" y="81185"/>
                      <a:pt x="1709" y="81185"/>
                      <a:pt x="0" y="81613"/>
                    </a:cubicBezTo>
                    <a:lnTo>
                      <a:pt x="0" y="83322"/>
                    </a:lnTo>
                    <a:lnTo>
                      <a:pt x="23501" y="83322"/>
                    </a:lnTo>
                    <a:lnTo>
                      <a:pt x="23501" y="81613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1E8F91B-4C64-48DF-8102-0D8B0BBD6222}"/>
                  </a:ext>
                </a:extLst>
              </p:cNvPr>
              <p:cNvSpPr/>
              <p:nvPr/>
            </p:nvSpPr>
            <p:spPr>
              <a:xfrm>
                <a:off x="11000306" y="6214161"/>
                <a:ext cx="59393" cy="57684"/>
              </a:xfrm>
              <a:custGeom>
                <a:avLst/>
                <a:gdLst>
                  <a:gd name="connsiteX0" fmla="*/ 7691 w 59393"/>
                  <a:gd name="connsiteY0" fmla="*/ 49566 h 57684"/>
                  <a:gd name="connsiteX1" fmla="*/ 29056 w 59393"/>
                  <a:gd name="connsiteY1" fmla="*/ 57684 h 57684"/>
                  <a:gd name="connsiteX2" fmla="*/ 59393 w 59393"/>
                  <a:gd name="connsiteY2" fmla="*/ 28628 h 57684"/>
                  <a:gd name="connsiteX3" fmla="*/ 29910 w 59393"/>
                  <a:gd name="connsiteY3" fmla="*/ 0 h 57684"/>
                  <a:gd name="connsiteX4" fmla="*/ 0 w 59393"/>
                  <a:gd name="connsiteY4" fmla="*/ 29056 h 57684"/>
                  <a:gd name="connsiteX5" fmla="*/ 7691 w 59393"/>
                  <a:gd name="connsiteY5" fmla="*/ 49566 h 57684"/>
                  <a:gd name="connsiteX6" fmla="*/ 19655 w 59393"/>
                  <a:gd name="connsiteY6" fmla="*/ 11537 h 57684"/>
                  <a:gd name="connsiteX7" fmla="*/ 29056 w 59393"/>
                  <a:gd name="connsiteY7" fmla="*/ 6837 h 57684"/>
                  <a:gd name="connsiteX8" fmla="*/ 38029 w 59393"/>
                  <a:gd name="connsiteY8" fmla="*/ 10682 h 57684"/>
                  <a:gd name="connsiteX9" fmla="*/ 43584 w 59393"/>
                  <a:gd name="connsiteY9" fmla="*/ 29910 h 57684"/>
                  <a:gd name="connsiteX10" fmla="*/ 36320 w 59393"/>
                  <a:gd name="connsiteY10" fmla="*/ 49566 h 57684"/>
                  <a:gd name="connsiteX11" fmla="*/ 30765 w 59393"/>
                  <a:gd name="connsiteY11" fmla="*/ 50848 h 57684"/>
                  <a:gd name="connsiteX12" fmla="*/ 15810 w 59393"/>
                  <a:gd name="connsiteY12" fmla="*/ 27347 h 57684"/>
                  <a:gd name="connsiteX13" fmla="*/ 19655 w 59393"/>
                  <a:gd name="connsiteY13" fmla="*/ 11537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393" h="57684">
                    <a:moveTo>
                      <a:pt x="7691" y="49566"/>
                    </a:moveTo>
                    <a:cubicBezTo>
                      <a:pt x="14101" y="56402"/>
                      <a:pt x="22219" y="57684"/>
                      <a:pt x="29056" y="57684"/>
                    </a:cubicBezTo>
                    <a:cubicBezTo>
                      <a:pt x="50848" y="57684"/>
                      <a:pt x="59393" y="42302"/>
                      <a:pt x="59393" y="28628"/>
                    </a:cubicBezTo>
                    <a:cubicBezTo>
                      <a:pt x="59393" y="13673"/>
                      <a:pt x="49993" y="0"/>
                      <a:pt x="29910" y="0"/>
                    </a:cubicBezTo>
                    <a:cubicBezTo>
                      <a:pt x="11110" y="0"/>
                      <a:pt x="0" y="13246"/>
                      <a:pt x="0" y="29056"/>
                    </a:cubicBezTo>
                    <a:cubicBezTo>
                      <a:pt x="0" y="37174"/>
                      <a:pt x="2991" y="44438"/>
                      <a:pt x="7691" y="49566"/>
                    </a:cubicBezTo>
                    <a:close/>
                    <a:moveTo>
                      <a:pt x="19655" y="11537"/>
                    </a:moveTo>
                    <a:cubicBezTo>
                      <a:pt x="21365" y="8973"/>
                      <a:pt x="24783" y="6837"/>
                      <a:pt x="29056" y="6837"/>
                    </a:cubicBezTo>
                    <a:cubicBezTo>
                      <a:pt x="32474" y="6837"/>
                      <a:pt x="35892" y="8546"/>
                      <a:pt x="38029" y="10682"/>
                    </a:cubicBezTo>
                    <a:cubicBezTo>
                      <a:pt x="41020" y="14101"/>
                      <a:pt x="43584" y="20937"/>
                      <a:pt x="43584" y="29910"/>
                    </a:cubicBezTo>
                    <a:cubicBezTo>
                      <a:pt x="43584" y="33756"/>
                      <a:pt x="43156" y="45293"/>
                      <a:pt x="36320" y="49566"/>
                    </a:cubicBezTo>
                    <a:cubicBezTo>
                      <a:pt x="34611" y="50420"/>
                      <a:pt x="32474" y="50848"/>
                      <a:pt x="30765" y="50848"/>
                    </a:cubicBezTo>
                    <a:cubicBezTo>
                      <a:pt x="20083" y="50848"/>
                      <a:pt x="15810" y="37602"/>
                      <a:pt x="15810" y="27347"/>
                    </a:cubicBezTo>
                    <a:cubicBezTo>
                      <a:pt x="15382" y="20937"/>
                      <a:pt x="17092" y="15382"/>
                      <a:pt x="19655" y="11537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236AD66-0519-47E9-B56D-F371F41B6A3D}"/>
                  </a:ext>
                </a:extLst>
              </p:cNvPr>
              <p:cNvSpPr/>
              <p:nvPr/>
            </p:nvSpPr>
            <p:spPr>
              <a:xfrm>
                <a:off x="11058845" y="6212879"/>
                <a:ext cx="67939" cy="58966"/>
              </a:xfrm>
              <a:custGeom>
                <a:avLst/>
                <a:gdLst>
                  <a:gd name="connsiteX0" fmla="*/ 7264 w 67939"/>
                  <a:gd name="connsiteY0" fmla="*/ 17519 h 58966"/>
                  <a:gd name="connsiteX1" fmla="*/ 7264 w 67939"/>
                  <a:gd name="connsiteY1" fmla="*/ 38029 h 58966"/>
                  <a:gd name="connsiteX2" fmla="*/ 11110 w 67939"/>
                  <a:gd name="connsiteY2" fmla="*/ 52129 h 58966"/>
                  <a:gd name="connsiteX3" fmla="*/ 26919 w 67939"/>
                  <a:gd name="connsiteY3" fmla="*/ 58966 h 58966"/>
                  <a:gd name="connsiteX4" fmla="*/ 47429 w 67939"/>
                  <a:gd name="connsiteY4" fmla="*/ 48284 h 58966"/>
                  <a:gd name="connsiteX5" fmla="*/ 55120 w 67939"/>
                  <a:gd name="connsiteY5" fmla="*/ 58966 h 58966"/>
                  <a:gd name="connsiteX6" fmla="*/ 67939 w 67939"/>
                  <a:gd name="connsiteY6" fmla="*/ 49138 h 58966"/>
                  <a:gd name="connsiteX7" fmla="*/ 67085 w 67939"/>
                  <a:gd name="connsiteY7" fmla="*/ 47857 h 58966"/>
                  <a:gd name="connsiteX8" fmla="*/ 61103 w 67939"/>
                  <a:gd name="connsiteY8" fmla="*/ 36320 h 58966"/>
                  <a:gd name="connsiteX9" fmla="*/ 61103 w 67939"/>
                  <a:gd name="connsiteY9" fmla="*/ 427 h 58966"/>
                  <a:gd name="connsiteX10" fmla="*/ 39311 w 67939"/>
                  <a:gd name="connsiteY10" fmla="*/ 4700 h 58966"/>
                  <a:gd name="connsiteX11" fmla="*/ 39311 w 67939"/>
                  <a:gd name="connsiteY11" fmla="*/ 6409 h 58966"/>
                  <a:gd name="connsiteX12" fmla="*/ 46147 w 67939"/>
                  <a:gd name="connsiteY12" fmla="*/ 14955 h 58966"/>
                  <a:gd name="connsiteX13" fmla="*/ 46147 w 67939"/>
                  <a:gd name="connsiteY13" fmla="*/ 33756 h 58966"/>
                  <a:gd name="connsiteX14" fmla="*/ 43156 w 67939"/>
                  <a:gd name="connsiteY14" fmla="*/ 43156 h 58966"/>
                  <a:gd name="connsiteX15" fmla="*/ 32901 w 67939"/>
                  <a:gd name="connsiteY15" fmla="*/ 47429 h 58966"/>
                  <a:gd name="connsiteX16" fmla="*/ 22219 w 67939"/>
                  <a:gd name="connsiteY16" fmla="*/ 40165 h 58966"/>
                  <a:gd name="connsiteX17" fmla="*/ 21365 w 67939"/>
                  <a:gd name="connsiteY17" fmla="*/ 33756 h 58966"/>
                  <a:gd name="connsiteX18" fmla="*/ 21365 w 67939"/>
                  <a:gd name="connsiteY18" fmla="*/ 0 h 58966"/>
                  <a:gd name="connsiteX19" fmla="*/ 0 w 67939"/>
                  <a:gd name="connsiteY19" fmla="*/ 4273 h 58966"/>
                  <a:gd name="connsiteX20" fmla="*/ 0 w 67939"/>
                  <a:gd name="connsiteY20" fmla="*/ 5982 h 58966"/>
                  <a:gd name="connsiteX21" fmla="*/ 7264 w 67939"/>
                  <a:gd name="connsiteY21" fmla="*/ 17519 h 5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7939" h="58966">
                    <a:moveTo>
                      <a:pt x="7264" y="17519"/>
                    </a:moveTo>
                    <a:lnTo>
                      <a:pt x="7264" y="38029"/>
                    </a:lnTo>
                    <a:cubicBezTo>
                      <a:pt x="7264" y="42302"/>
                      <a:pt x="7691" y="47429"/>
                      <a:pt x="11110" y="52129"/>
                    </a:cubicBezTo>
                    <a:cubicBezTo>
                      <a:pt x="12819" y="54266"/>
                      <a:pt x="17092" y="58966"/>
                      <a:pt x="26919" y="58966"/>
                    </a:cubicBezTo>
                    <a:cubicBezTo>
                      <a:pt x="36320" y="58966"/>
                      <a:pt x="43584" y="53839"/>
                      <a:pt x="47429" y="48284"/>
                    </a:cubicBezTo>
                    <a:cubicBezTo>
                      <a:pt x="48284" y="51702"/>
                      <a:pt x="49993" y="55121"/>
                      <a:pt x="55120" y="58966"/>
                    </a:cubicBezTo>
                    <a:lnTo>
                      <a:pt x="67939" y="49138"/>
                    </a:lnTo>
                    <a:lnTo>
                      <a:pt x="67085" y="47857"/>
                    </a:lnTo>
                    <a:cubicBezTo>
                      <a:pt x="61103" y="46575"/>
                      <a:pt x="61103" y="42302"/>
                      <a:pt x="61103" y="36320"/>
                    </a:cubicBezTo>
                    <a:lnTo>
                      <a:pt x="61103" y="427"/>
                    </a:lnTo>
                    <a:lnTo>
                      <a:pt x="39311" y="4700"/>
                    </a:lnTo>
                    <a:lnTo>
                      <a:pt x="39311" y="6409"/>
                    </a:lnTo>
                    <a:cubicBezTo>
                      <a:pt x="45293" y="7264"/>
                      <a:pt x="46147" y="9400"/>
                      <a:pt x="46147" y="14955"/>
                    </a:cubicBezTo>
                    <a:lnTo>
                      <a:pt x="46147" y="33756"/>
                    </a:lnTo>
                    <a:cubicBezTo>
                      <a:pt x="46147" y="36320"/>
                      <a:pt x="46147" y="39738"/>
                      <a:pt x="43156" y="43156"/>
                    </a:cubicBezTo>
                    <a:cubicBezTo>
                      <a:pt x="41020" y="45720"/>
                      <a:pt x="37602" y="47429"/>
                      <a:pt x="32901" y="47429"/>
                    </a:cubicBezTo>
                    <a:cubicBezTo>
                      <a:pt x="27347" y="47429"/>
                      <a:pt x="23928" y="44866"/>
                      <a:pt x="22219" y="40165"/>
                    </a:cubicBezTo>
                    <a:cubicBezTo>
                      <a:pt x="21792" y="38456"/>
                      <a:pt x="21365" y="36320"/>
                      <a:pt x="21365" y="33756"/>
                    </a:cubicBezTo>
                    <a:lnTo>
                      <a:pt x="21365" y="0"/>
                    </a:lnTo>
                    <a:lnTo>
                      <a:pt x="0" y="4273"/>
                    </a:lnTo>
                    <a:lnTo>
                      <a:pt x="0" y="5982"/>
                    </a:lnTo>
                    <a:cubicBezTo>
                      <a:pt x="6837" y="8119"/>
                      <a:pt x="7264" y="11110"/>
                      <a:pt x="7264" y="17519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A01D830-E3DA-42C5-87D2-A68D52150D4F}"/>
                  </a:ext>
                </a:extLst>
              </p:cNvPr>
              <p:cNvSpPr/>
              <p:nvPr/>
            </p:nvSpPr>
            <p:spPr>
              <a:xfrm>
                <a:off x="11180623" y="6213734"/>
                <a:ext cx="55547" cy="57684"/>
              </a:xfrm>
              <a:custGeom>
                <a:avLst/>
                <a:gdLst>
                  <a:gd name="connsiteX0" fmla="*/ 28628 w 55547"/>
                  <a:gd name="connsiteY0" fmla="*/ 57684 h 57684"/>
                  <a:gd name="connsiteX1" fmla="*/ 54266 w 55547"/>
                  <a:gd name="connsiteY1" fmla="*/ 39311 h 57684"/>
                  <a:gd name="connsiteX2" fmla="*/ 52557 w 55547"/>
                  <a:gd name="connsiteY2" fmla="*/ 38029 h 57684"/>
                  <a:gd name="connsiteX3" fmla="*/ 32474 w 55547"/>
                  <a:gd name="connsiteY3" fmla="*/ 46147 h 57684"/>
                  <a:gd name="connsiteX4" fmla="*/ 14528 w 55547"/>
                  <a:gd name="connsiteY4" fmla="*/ 35038 h 57684"/>
                  <a:gd name="connsiteX5" fmla="*/ 13246 w 55547"/>
                  <a:gd name="connsiteY5" fmla="*/ 26919 h 57684"/>
                  <a:gd name="connsiteX6" fmla="*/ 55548 w 55547"/>
                  <a:gd name="connsiteY6" fmla="*/ 26919 h 57684"/>
                  <a:gd name="connsiteX7" fmla="*/ 51275 w 55547"/>
                  <a:gd name="connsiteY7" fmla="*/ 11110 h 57684"/>
                  <a:gd name="connsiteX8" fmla="*/ 29056 w 55547"/>
                  <a:gd name="connsiteY8" fmla="*/ 0 h 57684"/>
                  <a:gd name="connsiteX9" fmla="*/ 0 w 55547"/>
                  <a:gd name="connsiteY9" fmla="*/ 29056 h 57684"/>
                  <a:gd name="connsiteX10" fmla="*/ 28628 w 55547"/>
                  <a:gd name="connsiteY10" fmla="*/ 57684 h 57684"/>
                  <a:gd name="connsiteX11" fmla="*/ 17519 w 55547"/>
                  <a:gd name="connsiteY11" fmla="*/ 11964 h 57684"/>
                  <a:gd name="connsiteX12" fmla="*/ 28201 w 55547"/>
                  <a:gd name="connsiteY12" fmla="*/ 6837 h 57684"/>
                  <a:gd name="connsiteX13" fmla="*/ 38883 w 55547"/>
                  <a:gd name="connsiteY13" fmla="*/ 11964 h 57684"/>
                  <a:gd name="connsiteX14" fmla="*/ 41447 w 55547"/>
                  <a:gd name="connsiteY14" fmla="*/ 20510 h 57684"/>
                  <a:gd name="connsiteX15" fmla="*/ 13673 w 55547"/>
                  <a:gd name="connsiteY15" fmla="*/ 20510 h 57684"/>
                  <a:gd name="connsiteX16" fmla="*/ 17519 w 55547"/>
                  <a:gd name="connsiteY16" fmla="*/ 11964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47" h="57684">
                    <a:moveTo>
                      <a:pt x="28628" y="57684"/>
                    </a:moveTo>
                    <a:cubicBezTo>
                      <a:pt x="43584" y="57684"/>
                      <a:pt x="49566" y="49138"/>
                      <a:pt x="54266" y="39311"/>
                    </a:cubicBezTo>
                    <a:lnTo>
                      <a:pt x="52557" y="38029"/>
                    </a:lnTo>
                    <a:cubicBezTo>
                      <a:pt x="49566" y="41020"/>
                      <a:pt x="43584" y="46147"/>
                      <a:pt x="32474" y="46147"/>
                    </a:cubicBezTo>
                    <a:cubicBezTo>
                      <a:pt x="26492" y="46147"/>
                      <a:pt x="17946" y="44438"/>
                      <a:pt x="14528" y="35038"/>
                    </a:cubicBezTo>
                    <a:cubicBezTo>
                      <a:pt x="13246" y="31619"/>
                      <a:pt x="13246" y="29483"/>
                      <a:pt x="13246" y="26919"/>
                    </a:cubicBezTo>
                    <a:lnTo>
                      <a:pt x="55548" y="26919"/>
                    </a:lnTo>
                    <a:cubicBezTo>
                      <a:pt x="55120" y="21365"/>
                      <a:pt x="54266" y="15810"/>
                      <a:pt x="51275" y="11110"/>
                    </a:cubicBezTo>
                    <a:cubicBezTo>
                      <a:pt x="44866" y="855"/>
                      <a:pt x="34183" y="0"/>
                      <a:pt x="29056" y="0"/>
                    </a:cubicBezTo>
                    <a:cubicBezTo>
                      <a:pt x="9828" y="0"/>
                      <a:pt x="0" y="14528"/>
                      <a:pt x="0" y="29056"/>
                    </a:cubicBezTo>
                    <a:cubicBezTo>
                      <a:pt x="427" y="43156"/>
                      <a:pt x="9400" y="57684"/>
                      <a:pt x="28628" y="57684"/>
                    </a:cubicBezTo>
                    <a:close/>
                    <a:moveTo>
                      <a:pt x="17519" y="11964"/>
                    </a:moveTo>
                    <a:cubicBezTo>
                      <a:pt x="21365" y="7264"/>
                      <a:pt x="26065" y="6837"/>
                      <a:pt x="28201" y="6837"/>
                    </a:cubicBezTo>
                    <a:cubicBezTo>
                      <a:pt x="30765" y="6837"/>
                      <a:pt x="35465" y="7264"/>
                      <a:pt x="38883" y="11964"/>
                    </a:cubicBezTo>
                    <a:cubicBezTo>
                      <a:pt x="40593" y="14955"/>
                      <a:pt x="41020" y="17519"/>
                      <a:pt x="41447" y="20510"/>
                    </a:cubicBezTo>
                    <a:lnTo>
                      <a:pt x="13673" y="20510"/>
                    </a:lnTo>
                    <a:cubicBezTo>
                      <a:pt x="14528" y="17946"/>
                      <a:pt x="15382" y="14955"/>
                      <a:pt x="17519" y="11964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74767F6-6CEC-4A07-B7C5-744F12A6971E}"/>
                  </a:ext>
                </a:extLst>
              </p:cNvPr>
              <p:cNvSpPr/>
              <p:nvPr/>
            </p:nvSpPr>
            <p:spPr>
              <a:xfrm>
                <a:off x="10473030" y="6213734"/>
                <a:ext cx="55547" cy="57684"/>
              </a:xfrm>
              <a:custGeom>
                <a:avLst/>
                <a:gdLst>
                  <a:gd name="connsiteX0" fmla="*/ 28628 w 55547"/>
                  <a:gd name="connsiteY0" fmla="*/ 57684 h 57684"/>
                  <a:gd name="connsiteX1" fmla="*/ 54266 w 55547"/>
                  <a:gd name="connsiteY1" fmla="*/ 39311 h 57684"/>
                  <a:gd name="connsiteX2" fmla="*/ 52557 w 55547"/>
                  <a:gd name="connsiteY2" fmla="*/ 38029 h 57684"/>
                  <a:gd name="connsiteX3" fmla="*/ 32474 w 55547"/>
                  <a:gd name="connsiteY3" fmla="*/ 46147 h 57684"/>
                  <a:gd name="connsiteX4" fmla="*/ 14528 w 55547"/>
                  <a:gd name="connsiteY4" fmla="*/ 35038 h 57684"/>
                  <a:gd name="connsiteX5" fmla="*/ 13246 w 55547"/>
                  <a:gd name="connsiteY5" fmla="*/ 26919 h 57684"/>
                  <a:gd name="connsiteX6" fmla="*/ 55548 w 55547"/>
                  <a:gd name="connsiteY6" fmla="*/ 26919 h 57684"/>
                  <a:gd name="connsiteX7" fmla="*/ 51275 w 55547"/>
                  <a:gd name="connsiteY7" fmla="*/ 11110 h 57684"/>
                  <a:gd name="connsiteX8" fmla="*/ 29056 w 55547"/>
                  <a:gd name="connsiteY8" fmla="*/ 0 h 57684"/>
                  <a:gd name="connsiteX9" fmla="*/ 0 w 55547"/>
                  <a:gd name="connsiteY9" fmla="*/ 29056 h 57684"/>
                  <a:gd name="connsiteX10" fmla="*/ 28628 w 55547"/>
                  <a:gd name="connsiteY10" fmla="*/ 57684 h 57684"/>
                  <a:gd name="connsiteX11" fmla="*/ 17519 w 55547"/>
                  <a:gd name="connsiteY11" fmla="*/ 11964 h 57684"/>
                  <a:gd name="connsiteX12" fmla="*/ 28201 w 55547"/>
                  <a:gd name="connsiteY12" fmla="*/ 6837 h 57684"/>
                  <a:gd name="connsiteX13" fmla="*/ 38883 w 55547"/>
                  <a:gd name="connsiteY13" fmla="*/ 11964 h 57684"/>
                  <a:gd name="connsiteX14" fmla="*/ 41447 w 55547"/>
                  <a:gd name="connsiteY14" fmla="*/ 20510 h 57684"/>
                  <a:gd name="connsiteX15" fmla="*/ 13673 w 55547"/>
                  <a:gd name="connsiteY15" fmla="*/ 20510 h 57684"/>
                  <a:gd name="connsiteX16" fmla="*/ 17519 w 55547"/>
                  <a:gd name="connsiteY16" fmla="*/ 11964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47" h="57684">
                    <a:moveTo>
                      <a:pt x="28628" y="57684"/>
                    </a:moveTo>
                    <a:cubicBezTo>
                      <a:pt x="43584" y="57684"/>
                      <a:pt x="49566" y="49138"/>
                      <a:pt x="54266" y="39311"/>
                    </a:cubicBezTo>
                    <a:lnTo>
                      <a:pt x="52557" y="38029"/>
                    </a:lnTo>
                    <a:cubicBezTo>
                      <a:pt x="49566" y="41020"/>
                      <a:pt x="43584" y="46147"/>
                      <a:pt x="32474" y="46147"/>
                    </a:cubicBezTo>
                    <a:cubicBezTo>
                      <a:pt x="26492" y="46147"/>
                      <a:pt x="17946" y="44438"/>
                      <a:pt x="14528" y="35038"/>
                    </a:cubicBezTo>
                    <a:cubicBezTo>
                      <a:pt x="13246" y="31619"/>
                      <a:pt x="13246" y="29483"/>
                      <a:pt x="13246" y="26919"/>
                    </a:cubicBezTo>
                    <a:lnTo>
                      <a:pt x="55548" y="26919"/>
                    </a:lnTo>
                    <a:cubicBezTo>
                      <a:pt x="55120" y="21365"/>
                      <a:pt x="54266" y="15810"/>
                      <a:pt x="51275" y="11110"/>
                    </a:cubicBezTo>
                    <a:cubicBezTo>
                      <a:pt x="44866" y="855"/>
                      <a:pt x="34183" y="0"/>
                      <a:pt x="29056" y="0"/>
                    </a:cubicBezTo>
                    <a:cubicBezTo>
                      <a:pt x="9828" y="0"/>
                      <a:pt x="0" y="14528"/>
                      <a:pt x="0" y="29056"/>
                    </a:cubicBezTo>
                    <a:cubicBezTo>
                      <a:pt x="427" y="43156"/>
                      <a:pt x="9400" y="57684"/>
                      <a:pt x="28628" y="57684"/>
                    </a:cubicBezTo>
                    <a:close/>
                    <a:moveTo>
                      <a:pt x="17519" y="11964"/>
                    </a:moveTo>
                    <a:cubicBezTo>
                      <a:pt x="21365" y="7264"/>
                      <a:pt x="26065" y="6837"/>
                      <a:pt x="28201" y="6837"/>
                    </a:cubicBezTo>
                    <a:cubicBezTo>
                      <a:pt x="30765" y="6837"/>
                      <a:pt x="35465" y="7264"/>
                      <a:pt x="38883" y="11964"/>
                    </a:cubicBezTo>
                    <a:cubicBezTo>
                      <a:pt x="40593" y="14955"/>
                      <a:pt x="41020" y="17519"/>
                      <a:pt x="41447" y="20510"/>
                    </a:cubicBezTo>
                    <a:lnTo>
                      <a:pt x="13673" y="20510"/>
                    </a:lnTo>
                    <a:cubicBezTo>
                      <a:pt x="14528" y="17946"/>
                      <a:pt x="15382" y="14955"/>
                      <a:pt x="17519" y="11964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4F1D61-48FF-4545-B913-EA36DDD196D7}"/>
                  </a:ext>
                </a:extLst>
              </p:cNvPr>
              <p:cNvSpPr/>
              <p:nvPr/>
            </p:nvSpPr>
            <p:spPr>
              <a:xfrm>
                <a:off x="11237880" y="6214161"/>
                <a:ext cx="55547" cy="57684"/>
              </a:xfrm>
              <a:custGeom>
                <a:avLst/>
                <a:gdLst>
                  <a:gd name="connsiteX0" fmla="*/ 17519 w 55547"/>
                  <a:gd name="connsiteY0" fmla="*/ 57257 h 57684"/>
                  <a:gd name="connsiteX1" fmla="*/ 35465 w 55547"/>
                  <a:gd name="connsiteY1" fmla="*/ 48711 h 57684"/>
                  <a:gd name="connsiteX2" fmla="*/ 42302 w 55547"/>
                  <a:gd name="connsiteY2" fmla="*/ 57684 h 57684"/>
                  <a:gd name="connsiteX3" fmla="*/ 55548 w 55547"/>
                  <a:gd name="connsiteY3" fmla="*/ 47857 h 57684"/>
                  <a:gd name="connsiteX4" fmla="*/ 54693 w 55547"/>
                  <a:gd name="connsiteY4" fmla="*/ 46575 h 57684"/>
                  <a:gd name="connsiteX5" fmla="*/ 48284 w 55547"/>
                  <a:gd name="connsiteY5" fmla="*/ 34611 h 57684"/>
                  <a:gd name="connsiteX6" fmla="*/ 48284 w 55547"/>
                  <a:gd name="connsiteY6" fmla="*/ 21792 h 57684"/>
                  <a:gd name="connsiteX7" fmla="*/ 44866 w 55547"/>
                  <a:gd name="connsiteY7" fmla="*/ 6837 h 57684"/>
                  <a:gd name="connsiteX8" fmla="*/ 27347 w 55547"/>
                  <a:gd name="connsiteY8" fmla="*/ 0 h 57684"/>
                  <a:gd name="connsiteX9" fmla="*/ 7264 w 55547"/>
                  <a:gd name="connsiteY9" fmla="*/ 3846 h 57684"/>
                  <a:gd name="connsiteX10" fmla="*/ 5555 w 55547"/>
                  <a:gd name="connsiteY10" fmla="*/ 16237 h 57684"/>
                  <a:gd name="connsiteX11" fmla="*/ 7264 w 55547"/>
                  <a:gd name="connsiteY11" fmla="*/ 16237 h 57684"/>
                  <a:gd name="connsiteX12" fmla="*/ 13673 w 55547"/>
                  <a:gd name="connsiteY12" fmla="*/ 10255 h 57684"/>
                  <a:gd name="connsiteX13" fmla="*/ 24356 w 55547"/>
                  <a:gd name="connsiteY13" fmla="*/ 7264 h 57684"/>
                  <a:gd name="connsiteX14" fmla="*/ 32901 w 55547"/>
                  <a:gd name="connsiteY14" fmla="*/ 11537 h 57684"/>
                  <a:gd name="connsiteX15" fmla="*/ 33756 w 55547"/>
                  <a:gd name="connsiteY15" fmla="*/ 15382 h 57684"/>
                  <a:gd name="connsiteX16" fmla="*/ 22219 w 55547"/>
                  <a:gd name="connsiteY16" fmla="*/ 24356 h 57684"/>
                  <a:gd name="connsiteX17" fmla="*/ 18374 w 55547"/>
                  <a:gd name="connsiteY17" fmla="*/ 25210 h 57684"/>
                  <a:gd name="connsiteX18" fmla="*/ 0 w 55547"/>
                  <a:gd name="connsiteY18" fmla="*/ 42302 h 57684"/>
                  <a:gd name="connsiteX19" fmla="*/ 17519 w 55547"/>
                  <a:gd name="connsiteY19" fmla="*/ 57257 h 57684"/>
                  <a:gd name="connsiteX20" fmla="*/ 25637 w 55547"/>
                  <a:gd name="connsiteY20" fmla="*/ 30338 h 57684"/>
                  <a:gd name="connsiteX21" fmla="*/ 34611 w 55547"/>
                  <a:gd name="connsiteY21" fmla="*/ 26065 h 57684"/>
                  <a:gd name="connsiteX22" fmla="*/ 34611 w 55547"/>
                  <a:gd name="connsiteY22" fmla="*/ 41020 h 57684"/>
                  <a:gd name="connsiteX23" fmla="*/ 22646 w 55547"/>
                  <a:gd name="connsiteY23" fmla="*/ 47429 h 57684"/>
                  <a:gd name="connsiteX24" fmla="*/ 14955 w 55547"/>
                  <a:gd name="connsiteY24" fmla="*/ 40165 h 57684"/>
                  <a:gd name="connsiteX25" fmla="*/ 25637 w 55547"/>
                  <a:gd name="connsiteY25" fmla="*/ 30338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547" h="57684">
                    <a:moveTo>
                      <a:pt x="17519" y="57257"/>
                    </a:moveTo>
                    <a:cubicBezTo>
                      <a:pt x="26919" y="57257"/>
                      <a:pt x="31620" y="52557"/>
                      <a:pt x="35465" y="48711"/>
                    </a:cubicBezTo>
                    <a:cubicBezTo>
                      <a:pt x="36747" y="52984"/>
                      <a:pt x="38456" y="55120"/>
                      <a:pt x="42302" y="57684"/>
                    </a:cubicBezTo>
                    <a:lnTo>
                      <a:pt x="55548" y="47857"/>
                    </a:lnTo>
                    <a:lnTo>
                      <a:pt x="54693" y="46575"/>
                    </a:lnTo>
                    <a:cubicBezTo>
                      <a:pt x="48711" y="44011"/>
                      <a:pt x="48284" y="41447"/>
                      <a:pt x="48284" y="34611"/>
                    </a:cubicBezTo>
                    <a:lnTo>
                      <a:pt x="48284" y="21792"/>
                    </a:lnTo>
                    <a:cubicBezTo>
                      <a:pt x="48284" y="15382"/>
                      <a:pt x="48284" y="11110"/>
                      <a:pt x="44866" y="6837"/>
                    </a:cubicBezTo>
                    <a:cubicBezTo>
                      <a:pt x="39738" y="427"/>
                      <a:pt x="31620" y="0"/>
                      <a:pt x="27347" y="0"/>
                    </a:cubicBezTo>
                    <a:cubicBezTo>
                      <a:pt x="22646" y="0"/>
                      <a:pt x="15382" y="855"/>
                      <a:pt x="7264" y="3846"/>
                    </a:cubicBezTo>
                    <a:lnTo>
                      <a:pt x="5555" y="16237"/>
                    </a:lnTo>
                    <a:lnTo>
                      <a:pt x="7264" y="16237"/>
                    </a:lnTo>
                    <a:cubicBezTo>
                      <a:pt x="8973" y="14101"/>
                      <a:pt x="10682" y="11964"/>
                      <a:pt x="13673" y="10255"/>
                    </a:cubicBezTo>
                    <a:cubicBezTo>
                      <a:pt x="17092" y="8119"/>
                      <a:pt x="20937" y="7264"/>
                      <a:pt x="24356" y="7264"/>
                    </a:cubicBezTo>
                    <a:cubicBezTo>
                      <a:pt x="27774" y="7264"/>
                      <a:pt x="31620" y="8546"/>
                      <a:pt x="32901" y="11537"/>
                    </a:cubicBezTo>
                    <a:cubicBezTo>
                      <a:pt x="33329" y="12819"/>
                      <a:pt x="33756" y="14101"/>
                      <a:pt x="33756" y="15382"/>
                    </a:cubicBezTo>
                    <a:cubicBezTo>
                      <a:pt x="33756" y="20937"/>
                      <a:pt x="27774" y="23074"/>
                      <a:pt x="22219" y="24356"/>
                    </a:cubicBezTo>
                    <a:lnTo>
                      <a:pt x="18374" y="25210"/>
                    </a:lnTo>
                    <a:cubicBezTo>
                      <a:pt x="12819" y="26492"/>
                      <a:pt x="0" y="29910"/>
                      <a:pt x="0" y="42302"/>
                    </a:cubicBezTo>
                    <a:cubicBezTo>
                      <a:pt x="427" y="48284"/>
                      <a:pt x="4273" y="57257"/>
                      <a:pt x="17519" y="57257"/>
                    </a:cubicBezTo>
                    <a:close/>
                    <a:moveTo>
                      <a:pt x="25637" y="30338"/>
                    </a:moveTo>
                    <a:cubicBezTo>
                      <a:pt x="29910" y="29056"/>
                      <a:pt x="30765" y="28628"/>
                      <a:pt x="34611" y="26065"/>
                    </a:cubicBezTo>
                    <a:lnTo>
                      <a:pt x="34611" y="41020"/>
                    </a:lnTo>
                    <a:cubicBezTo>
                      <a:pt x="29483" y="47002"/>
                      <a:pt x="23928" y="47429"/>
                      <a:pt x="22646" y="47429"/>
                    </a:cubicBezTo>
                    <a:cubicBezTo>
                      <a:pt x="18374" y="47429"/>
                      <a:pt x="14955" y="44438"/>
                      <a:pt x="14955" y="40165"/>
                    </a:cubicBezTo>
                    <a:cubicBezTo>
                      <a:pt x="14955" y="33756"/>
                      <a:pt x="22646" y="31192"/>
                      <a:pt x="25637" y="30338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BCCC1F4-4F5C-4FA0-81FF-A8FA92172BBA}"/>
                  </a:ext>
                </a:extLst>
              </p:cNvPr>
              <p:cNvSpPr/>
              <p:nvPr/>
            </p:nvSpPr>
            <p:spPr>
              <a:xfrm>
                <a:off x="11290864" y="6212879"/>
                <a:ext cx="67939" cy="58966"/>
              </a:xfrm>
              <a:custGeom>
                <a:avLst/>
                <a:gdLst>
                  <a:gd name="connsiteX0" fmla="*/ 7264 w 67939"/>
                  <a:gd name="connsiteY0" fmla="*/ 17519 h 58966"/>
                  <a:gd name="connsiteX1" fmla="*/ 7264 w 67939"/>
                  <a:gd name="connsiteY1" fmla="*/ 38029 h 58966"/>
                  <a:gd name="connsiteX2" fmla="*/ 11110 w 67939"/>
                  <a:gd name="connsiteY2" fmla="*/ 52129 h 58966"/>
                  <a:gd name="connsiteX3" fmla="*/ 26919 w 67939"/>
                  <a:gd name="connsiteY3" fmla="*/ 58966 h 58966"/>
                  <a:gd name="connsiteX4" fmla="*/ 47429 w 67939"/>
                  <a:gd name="connsiteY4" fmla="*/ 48284 h 58966"/>
                  <a:gd name="connsiteX5" fmla="*/ 55120 w 67939"/>
                  <a:gd name="connsiteY5" fmla="*/ 58966 h 58966"/>
                  <a:gd name="connsiteX6" fmla="*/ 67939 w 67939"/>
                  <a:gd name="connsiteY6" fmla="*/ 49138 h 58966"/>
                  <a:gd name="connsiteX7" fmla="*/ 67085 w 67939"/>
                  <a:gd name="connsiteY7" fmla="*/ 47857 h 58966"/>
                  <a:gd name="connsiteX8" fmla="*/ 61103 w 67939"/>
                  <a:gd name="connsiteY8" fmla="*/ 36320 h 58966"/>
                  <a:gd name="connsiteX9" fmla="*/ 61103 w 67939"/>
                  <a:gd name="connsiteY9" fmla="*/ 427 h 58966"/>
                  <a:gd name="connsiteX10" fmla="*/ 39311 w 67939"/>
                  <a:gd name="connsiteY10" fmla="*/ 4700 h 58966"/>
                  <a:gd name="connsiteX11" fmla="*/ 39311 w 67939"/>
                  <a:gd name="connsiteY11" fmla="*/ 6409 h 58966"/>
                  <a:gd name="connsiteX12" fmla="*/ 46147 w 67939"/>
                  <a:gd name="connsiteY12" fmla="*/ 14955 h 58966"/>
                  <a:gd name="connsiteX13" fmla="*/ 46147 w 67939"/>
                  <a:gd name="connsiteY13" fmla="*/ 33756 h 58966"/>
                  <a:gd name="connsiteX14" fmla="*/ 43156 w 67939"/>
                  <a:gd name="connsiteY14" fmla="*/ 43156 h 58966"/>
                  <a:gd name="connsiteX15" fmla="*/ 32901 w 67939"/>
                  <a:gd name="connsiteY15" fmla="*/ 47429 h 58966"/>
                  <a:gd name="connsiteX16" fmla="*/ 22219 w 67939"/>
                  <a:gd name="connsiteY16" fmla="*/ 40165 h 58966"/>
                  <a:gd name="connsiteX17" fmla="*/ 21365 w 67939"/>
                  <a:gd name="connsiteY17" fmla="*/ 33756 h 58966"/>
                  <a:gd name="connsiteX18" fmla="*/ 21365 w 67939"/>
                  <a:gd name="connsiteY18" fmla="*/ 0 h 58966"/>
                  <a:gd name="connsiteX19" fmla="*/ 0 w 67939"/>
                  <a:gd name="connsiteY19" fmla="*/ 4273 h 58966"/>
                  <a:gd name="connsiteX20" fmla="*/ 0 w 67939"/>
                  <a:gd name="connsiteY20" fmla="*/ 5982 h 58966"/>
                  <a:gd name="connsiteX21" fmla="*/ 7264 w 67939"/>
                  <a:gd name="connsiteY21" fmla="*/ 17519 h 5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7939" h="58966">
                    <a:moveTo>
                      <a:pt x="7264" y="17519"/>
                    </a:moveTo>
                    <a:lnTo>
                      <a:pt x="7264" y="38029"/>
                    </a:lnTo>
                    <a:cubicBezTo>
                      <a:pt x="7264" y="42302"/>
                      <a:pt x="7691" y="47429"/>
                      <a:pt x="11110" y="52129"/>
                    </a:cubicBezTo>
                    <a:cubicBezTo>
                      <a:pt x="12819" y="54266"/>
                      <a:pt x="17092" y="58966"/>
                      <a:pt x="26919" y="58966"/>
                    </a:cubicBezTo>
                    <a:cubicBezTo>
                      <a:pt x="36320" y="58966"/>
                      <a:pt x="43584" y="53839"/>
                      <a:pt x="47429" y="48284"/>
                    </a:cubicBezTo>
                    <a:cubicBezTo>
                      <a:pt x="48284" y="51702"/>
                      <a:pt x="49993" y="55121"/>
                      <a:pt x="55120" y="58966"/>
                    </a:cubicBezTo>
                    <a:lnTo>
                      <a:pt x="67939" y="49138"/>
                    </a:lnTo>
                    <a:lnTo>
                      <a:pt x="67085" y="47857"/>
                    </a:lnTo>
                    <a:cubicBezTo>
                      <a:pt x="61103" y="46575"/>
                      <a:pt x="61103" y="42302"/>
                      <a:pt x="61103" y="36320"/>
                    </a:cubicBezTo>
                    <a:lnTo>
                      <a:pt x="61103" y="427"/>
                    </a:lnTo>
                    <a:lnTo>
                      <a:pt x="39311" y="4700"/>
                    </a:lnTo>
                    <a:lnTo>
                      <a:pt x="39311" y="6409"/>
                    </a:lnTo>
                    <a:cubicBezTo>
                      <a:pt x="44866" y="7264"/>
                      <a:pt x="46147" y="9400"/>
                      <a:pt x="46147" y="14955"/>
                    </a:cubicBezTo>
                    <a:lnTo>
                      <a:pt x="46147" y="33756"/>
                    </a:lnTo>
                    <a:cubicBezTo>
                      <a:pt x="46147" y="36320"/>
                      <a:pt x="46147" y="39738"/>
                      <a:pt x="43156" y="43156"/>
                    </a:cubicBezTo>
                    <a:cubicBezTo>
                      <a:pt x="41020" y="45720"/>
                      <a:pt x="37602" y="47429"/>
                      <a:pt x="32901" y="47429"/>
                    </a:cubicBezTo>
                    <a:cubicBezTo>
                      <a:pt x="27347" y="47429"/>
                      <a:pt x="23928" y="44866"/>
                      <a:pt x="22219" y="40165"/>
                    </a:cubicBezTo>
                    <a:cubicBezTo>
                      <a:pt x="21792" y="38456"/>
                      <a:pt x="21365" y="36320"/>
                      <a:pt x="21365" y="33756"/>
                    </a:cubicBezTo>
                    <a:lnTo>
                      <a:pt x="21365" y="0"/>
                    </a:lnTo>
                    <a:lnTo>
                      <a:pt x="0" y="4273"/>
                    </a:lnTo>
                    <a:lnTo>
                      <a:pt x="0" y="5982"/>
                    </a:lnTo>
                    <a:cubicBezTo>
                      <a:pt x="6837" y="8119"/>
                      <a:pt x="7264" y="11110"/>
                      <a:pt x="7264" y="17519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6" name="Graphic 13">
              <a:extLst>
                <a:ext uri="{FF2B5EF4-FFF2-40B4-BE49-F238E27FC236}">
                  <a16:creationId xmlns:a16="http://schemas.microsoft.com/office/drawing/2014/main" id="{B076B5BF-2563-4C0E-B55D-C4ADCE3BBF2F}"/>
                </a:ext>
              </a:extLst>
            </p:cNvPr>
            <p:cNvGrpSpPr/>
            <p:nvPr/>
          </p:nvGrpSpPr>
          <p:grpSpPr>
            <a:xfrm>
              <a:off x="10617881" y="6229981"/>
              <a:ext cx="285638" cy="45710"/>
              <a:chOff x="10617881" y="6229981"/>
              <a:chExt cx="285638" cy="45710"/>
            </a:xfrm>
            <a:solidFill>
              <a:srgbClr val="215D93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2D6910E-0081-4A20-ADFD-A6467AFAF8D6}"/>
                  </a:ext>
                </a:extLst>
              </p:cNvPr>
              <p:cNvSpPr/>
              <p:nvPr/>
            </p:nvSpPr>
            <p:spPr>
              <a:xfrm>
                <a:off x="10617881" y="6231609"/>
                <a:ext cx="162967" cy="44082"/>
              </a:xfrm>
              <a:custGeom>
                <a:avLst/>
                <a:gdLst>
                  <a:gd name="connsiteX0" fmla="*/ 121778 w 162967"/>
                  <a:gd name="connsiteY0" fmla="*/ 71 h 44082"/>
                  <a:gd name="connsiteX1" fmla="*/ 0 w 162967"/>
                  <a:gd name="connsiteY1" fmla="*/ 39809 h 44082"/>
                  <a:gd name="connsiteX2" fmla="*/ 82040 w 162967"/>
                  <a:gd name="connsiteY2" fmla="*/ 15881 h 44082"/>
                  <a:gd name="connsiteX3" fmla="*/ 77340 w 162967"/>
                  <a:gd name="connsiteY3" fmla="*/ 28272 h 44082"/>
                  <a:gd name="connsiteX4" fmla="*/ 122205 w 162967"/>
                  <a:gd name="connsiteY4" fmla="*/ 41091 h 44082"/>
                  <a:gd name="connsiteX5" fmla="*/ 137588 w 162967"/>
                  <a:gd name="connsiteY5" fmla="*/ 35964 h 44082"/>
                  <a:gd name="connsiteX6" fmla="*/ 101268 w 162967"/>
                  <a:gd name="connsiteY6" fmla="*/ 23145 h 44082"/>
                  <a:gd name="connsiteX7" fmla="*/ 139297 w 162967"/>
                  <a:gd name="connsiteY7" fmla="*/ 14599 h 44082"/>
                  <a:gd name="connsiteX8" fmla="*/ 158525 w 162967"/>
                  <a:gd name="connsiteY8" fmla="*/ 44082 h 44082"/>
                  <a:gd name="connsiteX9" fmla="*/ 160661 w 162967"/>
                  <a:gd name="connsiteY9" fmla="*/ 40664 h 44082"/>
                  <a:gd name="connsiteX10" fmla="*/ 121778 w 162967"/>
                  <a:gd name="connsiteY10" fmla="*/ 71 h 4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967" h="44082">
                    <a:moveTo>
                      <a:pt x="121778" y="71"/>
                    </a:moveTo>
                    <a:cubicBezTo>
                      <a:pt x="70930" y="2208"/>
                      <a:pt x="0" y="39809"/>
                      <a:pt x="0" y="39809"/>
                    </a:cubicBezTo>
                    <a:cubicBezTo>
                      <a:pt x="0" y="39809"/>
                      <a:pt x="38883" y="22290"/>
                      <a:pt x="82040" y="15881"/>
                    </a:cubicBezTo>
                    <a:cubicBezTo>
                      <a:pt x="78621" y="19727"/>
                      <a:pt x="76485" y="24427"/>
                      <a:pt x="77340" y="28272"/>
                    </a:cubicBezTo>
                    <a:cubicBezTo>
                      <a:pt x="79476" y="38955"/>
                      <a:pt x="102122" y="45364"/>
                      <a:pt x="122205" y="41091"/>
                    </a:cubicBezTo>
                    <a:cubicBezTo>
                      <a:pt x="127760" y="39809"/>
                      <a:pt x="132887" y="37673"/>
                      <a:pt x="137588" y="35964"/>
                    </a:cubicBezTo>
                    <a:cubicBezTo>
                      <a:pt x="133315" y="37673"/>
                      <a:pt x="100841" y="35964"/>
                      <a:pt x="101268" y="23145"/>
                    </a:cubicBezTo>
                    <a:cubicBezTo>
                      <a:pt x="101695" y="13745"/>
                      <a:pt x="123060" y="8617"/>
                      <a:pt x="139297" y="14599"/>
                    </a:cubicBezTo>
                    <a:cubicBezTo>
                      <a:pt x="152543" y="19299"/>
                      <a:pt x="162370" y="36818"/>
                      <a:pt x="158525" y="44082"/>
                    </a:cubicBezTo>
                    <a:cubicBezTo>
                      <a:pt x="159379" y="42800"/>
                      <a:pt x="159807" y="41946"/>
                      <a:pt x="160661" y="40664"/>
                    </a:cubicBezTo>
                    <a:cubicBezTo>
                      <a:pt x="167071" y="27845"/>
                      <a:pt x="161943" y="-1638"/>
                      <a:pt x="121778" y="71"/>
                    </a:cubicBezTo>
                    <a:close/>
                  </a:path>
                </a:pathLst>
              </a:custGeom>
              <a:solidFill>
                <a:srgbClr val="215D93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836830E-78E2-4354-B755-DDA0632730A8}"/>
                  </a:ext>
                </a:extLst>
              </p:cNvPr>
              <p:cNvSpPr/>
              <p:nvPr/>
            </p:nvSpPr>
            <p:spPr>
              <a:xfrm>
                <a:off x="10808026" y="6229981"/>
                <a:ext cx="95494" cy="40655"/>
              </a:xfrm>
              <a:custGeom>
                <a:avLst/>
                <a:gdLst>
                  <a:gd name="connsiteX0" fmla="*/ 95286 w 95494"/>
                  <a:gd name="connsiteY0" fmla="*/ 13236 h 40655"/>
                  <a:gd name="connsiteX1" fmla="*/ 55548 w 95494"/>
                  <a:gd name="connsiteY1" fmla="*/ 1272 h 40655"/>
                  <a:gd name="connsiteX2" fmla="*/ 33756 w 95494"/>
                  <a:gd name="connsiteY2" fmla="*/ 9818 h 40655"/>
                  <a:gd name="connsiteX3" fmla="*/ 0 w 95494"/>
                  <a:gd name="connsiteY3" fmla="*/ 35028 h 40655"/>
                  <a:gd name="connsiteX4" fmla="*/ 17519 w 95494"/>
                  <a:gd name="connsiteY4" fmla="*/ 25200 h 40655"/>
                  <a:gd name="connsiteX5" fmla="*/ 69648 w 95494"/>
                  <a:gd name="connsiteY5" fmla="*/ 19218 h 40655"/>
                  <a:gd name="connsiteX6" fmla="*/ 44438 w 95494"/>
                  <a:gd name="connsiteY6" fmla="*/ 35883 h 40655"/>
                  <a:gd name="connsiteX7" fmla="*/ 28628 w 95494"/>
                  <a:gd name="connsiteY7" fmla="*/ 34601 h 40655"/>
                  <a:gd name="connsiteX8" fmla="*/ 63666 w 95494"/>
                  <a:gd name="connsiteY8" fmla="*/ 39301 h 40655"/>
                  <a:gd name="connsiteX9" fmla="*/ 95286 w 95494"/>
                  <a:gd name="connsiteY9" fmla="*/ 13236 h 4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494" h="40655">
                    <a:moveTo>
                      <a:pt x="95286" y="13236"/>
                    </a:moveTo>
                    <a:cubicBezTo>
                      <a:pt x="93149" y="2554"/>
                      <a:pt x="75630" y="-2574"/>
                      <a:pt x="55548" y="1272"/>
                    </a:cubicBezTo>
                    <a:cubicBezTo>
                      <a:pt x="47002" y="2981"/>
                      <a:pt x="39738" y="6399"/>
                      <a:pt x="33756" y="9818"/>
                    </a:cubicBezTo>
                    <a:cubicBezTo>
                      <a:pt x="20083" y="17936"/>
                      <a:pt x="0" y="35028"/>
                      <a:pt x="0" y="35028"/>
                    </a:cubicBezTo>
                    <a:cubicBezTo>
                      <a:pt x="4700" y="31610"/>
                      <a:pt x="11110" y="28619"/>
                      <a:pt x="17519" y="25200"/>
                    </a:cubicBezTo>
                    <a:cubicBezTo>
                      <a:pt x="26065" y="21355"/>
                      <a:pt x="64948" y="5972"/>
                      <a:pt x="69648" y="19218"/>
                    </a:cubicBezTo>
                    <a:cubicBezTo>
                      <a:pt x="71785" y="25200"/>
                      <a:pt x="64521" y="33319"/>
                      <a:pt x="44438" y="35883"/>
                    </a:cubicBezTo>
                    <a:cubicBezTo>
                      <a:pt x="38883" y="36737"/>
                      <a:pt x="32047" y="36310"/>
                      <a:pt x="28628" y="34601"/>
                    </a:cubicBezTo>
                    <a:cubicBezTo>
                      <a:pt x="35465" y="40155"/>
                      <a:pt x="49138" y="42292"/>
                      <a:pt x="63666" y="39301"/>
                    </a:cubicBezTo>
                    <a:cubicBezTo>
                      <a:pt x="82894" y="35455"/>
                      <a:pt x="97422" y="23918"/>
                      <a:pt x="95286" y="13236"/>
                    </a:cubicBezTo>
                    <a:close/>
                  </a:path>
                </a:pathLst>
              </a:custGeom>
              <a:solidFill>
                <a:srgbClr val="215D93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A448A7-6922-4A7C-98FA-FFA5995E1BCB}"/>
                </a:ext>
              </a:extLst>
            </p:cNvPr>
            <p:cNvSpPr/>
            <p:nvPr/>
          </p:nvSpPr>
          <p:spPr>
            <a:xfrm>
              <a:off x="10722140" y="6012480"/>
              <a:ext cx="173210" cy="152115"/>
            </a:xfrm>
            <a:custGeom>
              <a:avLst/>
              <a:gdLst>
                <a:gd name="connsiteX0" fmla="*/ 64094 w 173210"/>
                <a:gd name="connsiteY0" fmla="*/ 0 h 152115"/>
                <a:gd name="connsiteX1" fmla="*/ 0 w 173210"/>
                <a:gd name="connsiteY1" fmla="*/ 152115 h 152115"/>
                <a:gd name="connsiteX2" fmla="*/ 121351 w 173210"/>
                <a:gd name="connsiteY2" fmla="*/ 102122 h 152115"/>
                <a:gd name="connsiteX3" fmla="*/ 155534 w 173210"/>
                <a:gd name="connsiteY3" fmla="*/ 131606 h 152115"/>
                <a:gd name="connsiteX4" fmla="*/ 169634 w 173210"/>
                <a:gd name="connsiteY4" fmla="*/ 39738 h 152115"/>
                <a:gd name="connsiteX5" fmla="*/ 64094 w 173210"/>
                <a:gd name="connsiteY5" fmla="*/ 0 h 15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210" h="152115">
                  <a:moveTo>
                    <a:pt x="64094" y="0"/>
                  </a:moveTo>
                  <a:cubicBezTo>
                    <a:pt x="64094" y="0"/>
                    <a:pt x="99559" y="33329"/>
                    <a:pt x="0" y="152115"/>
                  </a:cubicBezTo>
                  <a:cubicBezTo>
                    <a:pt x="0" y="152115"/>
                    <a:pt x="74776" y="89731"/>
                    <a:pt x="121351" y="102122"/>
                  </a:cubicBezTo>
                  <a:cubicBezTo>
                    <a:pt x="121351" y="102122"/>
                    <a:pt x="139724" y="106395"/>
                    <a:pt x="155534" y="131606"/>
                  </a:cubicBezTo>
                  <a:cubicBezTo>
                    <a:pt x="168352" y="101695"/>
                    <a:pt x="179035" y="68794"/>
                    <a:pt x="169634" y="39738"/>
                  </a:cubicBezTo>
                  <a:cubicBezTo>
                    <a:pt x="169634" y="39738"/>
                    <a:pt x="139297" y="0"/>
                    <a:pt x="64094" y="0"/>
                  </a:cubicBezTo>
                  <a:close/>
                </a:path>
              </a:pathLst>
            </a:custGeom>
            <a:noFill/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A923D6C-1F85-4D8E-BFBD-47CE620E33C3}"/>
                </a:ext>
              </a:extLst>
            </p:cNvPr>
            <p:cNvSpPr/>
            <p:nvPr/>
          </p:nvSpPr>
          <p:spPr>
            <a:xfrm>
              <a:off x="10609763" y="6168742"/>
              <a:ext cx="272611" cy="107376"/>
            </a:xfrm>
            <a:custGeom>
              <a:avLst/>
              <a:gdLst>
                <a:gd name="connsiteX0" fmla="*/ 0 w 272611"/>
                <a:gd name="connsiteY0" fmla="*/ 98403 h 107376"/>
                <a:gd name="connsiteX1" fmla="*/ 238856 w 272611"/>
                <a:gd name="connsiteY1" fmla="*/ 27046 h 107376"/>
                <a:gd name="connsiteX2" fmla="*/ 173053 w 272611"/>
                <a:gd name="connsiteY2" fmla="*/ 107376 h 107376"/>
                <a:gd name="connsiteX3" fmla="*/ 272611 w 272611"/>
                <a:gd name="connsiteY3" fmla="*/ 7390 h 107376"/>
                <a:gd name="connsiteX4" fmla="*/ 0 w 272611"/>
                <a:gd name="connsiteY4" fmla="*/ 98403 h 10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11" h="107376">
                  <a:moveTo>
                    <a:pt x="0" y="98403"/>
                  </a:moveTo>
                  <a:cubicBezTo>
                    <a:pt x="0" y="98403"/>
                    <a:pt x="159807" y="15081"/>
                    <a:pt x="238856" y="27046"/>
                  </a:cubicBezTo>
                  <a:cubicBezTo>
                    <a:pt x="208091" y="73620"/>
                    <a:pt x="173053" y="107376"/>
                    <a:pt x="173053" y="107376"/>
                  </a:cubicBezTo>
                  <a:cubicBezTo>
                    <a:pt x="223046" y="73620"/>
                    <a:pt x="253811" y="39010"/>
                    <a:pt x="272611" y="7390"/>
                  </a:cubicBezTo>
                  <a:cubicBezTo>
                    <a:pt x="173053" y="-31921"/>
                    <a:pt x="0" y="98403"/>
                    <a:pt x="0" y="98403"/>
                  </a:cubicBezTo>
                  <a:close/>
                </a:path>
              </a:pathLst>
            </a:custGeom>
            <a:solidFill>
              <a:srgbClr val="6B1E0E"/>
            </a:solidFill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C062277-AD68-40F3-BE73-7135D01EEBB6}"/>
                </a:ext>
              </a:extLst>
            </p:cNvPr>
            <p:cNvSpPr/>
            <p:nvPr/>
          </p:nvSpPr>
          <p:spPr>
            <a:xfrm>
              <a:off x="10658047" y="5973597"/>
              <a:ext cx="247891" cy="244410"/>
            </a:xfrm>
            <a:custGeom>
              <a:avLst/>
              <a:gdLst>
                <a:gd name="connsiteX0" fmla="*/ 241847 w 247891"/>
                <a:gd name="connsiteY0" fmla="*/ 72212 h 244410"/>
                <a:gd name="connsiteX1" fmla="*/ 186726 w 247891"/>
                <a:gd name="connsiteY1" fmla="*/ 35465 h 244410"/>
                <a:gd name="connsiteX2" fmla="*/ 177326 w 247891"/>
                <a:gd name="connsiteY2" fmla="*/ 0 h 244410"/>
                <a:gd name="connsiteX3" fmla="*/ 179035 w 247891"/>
                <a:gd name="connsiteY3" fmla="*/ 32474 h 244410"/>
                <a:gd name="connsiteX4" fmla="*/ 85885 w 247891"/>
                <a:gd name="connsiteY4" fmla="*/ 20937 h 244410"/>
                <a:gd name="connsiteX5" fmla="*/ 0 w 247891"/>
                <a:gd name="connsiteY5" fmla="*/ 244410 h 244410"/>
                <a:gd name="connsiteX6" fmla="*/ 185444 w 247891"/>
                <a:gd name="connsiteY6" fmla="*/ 161516 h 244410"/>
                <a:gd name="connsiteX7" fmla="*/ 225609 w 247891"/>
                <a:gd name="connsiteY7" fmla="*/ 198690 h 244410"/>
                <a:gd name="connsiteX8" fmla="*/ 241847 w 247891"/>
                <a:gd name="connsiteY8" fmla="*/ 72212 h 244410"/>
                <a:gd name="connsiteX9" fmla="*/ 219627 w 247891"/>
                <a:gd name="connsiteY9" fmla="*/ 170062 h 244410"/>
                <a:gd name="connsiteX10" fmla="*/ 185444 w 247891"/>
                <a:gd name="connsiteY10" fmla="*/ 140579 h 244410"/>
                <a:gd name="connsiteX11" fmla="*/ 64094 w 247891"/>
                <a:gd name="connsiteY11" fmla="*/ 190999 h 244410"/>
                <a:gd name="connsiteX12" fmla="*/ 128187 w 247891"/>
                <a:gd name="connsiteY12" fmla="*/ 38883 h 244410"/>
                <a:gd name="connsiteX13" fmla="*/ 233728 w 247891"/>
                <a:gd name="connsiteY13" fmla="*/ 78621 h 244410"/>
                <a:gd name="connsiteX14" fmla="*/ 219627 w 247891"/>
                <a:gd name="connsiteY14" fmla="*/ 170062 h 24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7891" h="244410">
                  <a:moveTo>
                    <a:pt x="241847" y="72212"/>
                  </a:moveTo>
                  <a:cubicBezTo>
                    <a:pt x="241847" y="72212"/>
                    <a:pt x="225609" y="50420"/>
                    <a:pt x="186726" y="35465"/>
                  </a:cubicBezTo>
                  <a:cubicBezTo>
                    <a:pt x="184590" y="22219"/>
                    <a:pt x="181171" y="10255"/>
                    <a:pt x="177326" y="0"/>
                  </a:cubicBezTo>
                  <a:cubicBezTo>
                    <a:pt x="179462" y="8973"/>
                    <a:pt x="179889" y="22219"/>
                    <a:pt x="179035" y="32474"/>
                  </a:cubicBezTo>
                  <a:cubicBezTo>
                    <a:pt x="155534" y="24356"/>
                    <a:pt x="124769" y="18801"/>
                    <a:pt x="85885" y="20937"/>
                  </a:cubicBezTo>
                  <a:cubicBezTo>
                    <a:pt x="85885" y="20937"/>
                    <a:pt x="169634" y="60248"/>
                    <a:pt x="0" y="244410"/>
                  </a:cubicBezTo>
                  <a:cubicBezTo>
                    <a:pt x="0" y="244410"/>
                    <a:pt x="139297" y="149124"/>
                    <a:pt x="185444" y="161516"/>
                  </a:cubicBezTo>
                  <a:cubicBezTo>
                    <a:pt x="185444" y="161516"/>
                    <a:pt x="205527" y="164080"/>
                    <a:pt x="225609" y="198690"/>
                  </a:cubicBezTo>
                  <a:cubicBezTo>
                    <a:pt x="263211" y="128187"/>
                    <a:pt x="241847" y="72212"/>
                    <a:pt x="241847" y="72212"/>
                  </a:cubicBezTo>
                  <a:close/>
                  <a:moveTo>
                    <a:pt x="219627" y="170062"/>
                  </a:moveTo>
                  <a:cubicBezTo>
                    <a:pt x="203390" y="144852"/>
                    <a:pt x="185444" y="140579"/>
                    <a:pt x="185444" y="140579"/>
                  </a:cubicBezTo>
                  <a:cubicBezTo>
                    <a:pt x="138869" y="128614"/>
                    <a:pt x="64094" y="190999"/>
                    <a:pt x="64094" y="190999"/>
                  </a:cubicBezTo>
                  <a:cubicBezTo>
                    <a:pt x="163652" y="72212"/>
                    <a:pt x="128187" y="38883"/>
                    <a:pt x="128187" y="38883"/>
                  </a:cubicBezTo>
                  <a:cubicBezTo>
                    <a:pt x="203390" y="38883"/>
                    <a:pt x="233728" y="78621"/>
                    <a:pt x="233728" y="78621"/>
                  </a:cubicBezTo>
                  <a:cubicBezTo>
                    <a:pt x="243128" y="107250"/>
                    <a:pt x="232446" y="140151"/>
                    <a:pt x="219627" y="170062"/>
                  </a:cubicBezTo>
                  <a:close/>
                </a:path>
              </a:pathLst>
            </a:custGeom>
            <a:solidFill>
              <a:srgbClr val="6B1E0E"/>
            </a:solidFill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D7BDF-49E9-41AC-B263-2F04C76CD85E}"/>
                </a:ext>
              </a:extLst>
            </p:cNvPr>
            <p:cNvSpPr/>
            <p:nvPr/>
          </p:nvSpPr>
          <p:spPr>
            <a:xfrm>
              <a:off x="10758033" y="5975276"/>
              <a:ext cx="72078" cy="20539"/>
            </a:xfrm>
            <a:custGeom>
              <a:avLst/>
              <a:gdLst>
                <a:gd name="connsiteX0" fmla="*/ 71358 w 72078"/>
                <a:gd name="connsiteY0" fmla="*/ 1739 h 20539"/>
                <a:gd name="connsiteX1" fmla="*/ 0 w 72078"/>
                <a:gd name="connsiteY1" fmla="*/ 10285 h 20539"/>
                <a:gd name="connsiteX2" fmla="*/ 71785 w 72078"/>
                <a:gd name="connsiteY2" fmla="*/ 20540 h 20539"/>
                <a:gd name="connsiteX3" fmla="*/ 71358 w 72078"/>
                <a:gd name="connsiteY3" fmla="*/ 1739 h 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78" h="20539">
                  <a:moveTo>
                    <a:pt x="71358" y="1739"/>
                  </a:moveTo>
                  <a:cubicBezTo>
                    <a:pt x="27347" y="-4671"/>
                    <a:pt x="2991" y="8575"/>
                    <a:pt x="0" y="10285"/>
                  </a:cubicBezTo>
                  <a:cubicBezTo>
                    <a:pt x="46147" y="11567"/>
                    <a:pt x="55548" y="16267"/>
                    <a:pt x="71785" y="20540"/>
                  </a:cubicBezTo>
                  <a:cubicBezTo>
                    <a:pt x="72639" y="14558"/>
                    <a:pt x="71358" y="1739"/>
                    <a:pt x="71358" y="1739"/>
                  </a:cubicBezTo>
                  <a:close/>
                </a:path>
              </a:pathLst>
            </a:custGeom>
            <a:solidFill>
              <a:srgbClr val="6B1E0E"/>
            </a:solidFill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1779229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8207-E059-410F-9499-9E4E4123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289FB-28B3-4504-99EB-D260C8249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8725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39DDB-9982-406E-8DDD-A14DB39D1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43911"/>
            <a:ext cx="10515600" cy="2852737"/>
          </a:xfrm>
        </p:spPr>
        <p:txBody>
          <a:bodyPr anchor="ctr" anchorCtr="0"/>
          <a:lstStyle>
            <a:lvl1pPr>
              <a:defRPr sz="6000"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1B510-A424-4791-84D2-651C4FAC9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363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5494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7588A-6781-4EC5-9DE6-A13264EA4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35D99-D8E4-4CF6-B3FD-904BA5EA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9952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DA63A-4878-407D-98FC-3AA42ADDB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9952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3573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8C8C-95C3-4CD2-A926-64A8FDC1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267C2-39AF-4F66-A1F9-BF11CB16F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D4CCB-CBA7-4388-8115-359599B94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142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791E0-4AEF-49E1-9994-A67706FE9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644CA-8B9F-41AB-94C4-98D75DF99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142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7675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67EB7-3B9B-4190-9DFB-C68E4364D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1144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DD222-910A-4A6C-AD48-25524D63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D63AA-B068-458E-B523-91F6CED16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B2DC0-B6D2-4610-8B55-F0AEDE640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6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1658A-E826-4BD4-AFCA-45FFD1215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800"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08248D-DEE3-4DDA-BDED-7B4A87C3F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grpSp>
        <p:nvGrpSpPr>
          <p:cNvPr id="4" name="Graphic 13">
            <a:extLst>
              <a:ext uri="{FF2B5EF4-FFF2-40B4-BE49-F238E27FC236}">
                <a16:creationId xmlns:a16="http://schemas.microsoft.com/office/drawing/2014/main" id="{842DA78F-F773-432C-9A9E-CA22D8A1E2A9}"/>
              </a:ext>
            </a:extLst>
          </p:cNvPr>
          <p:cNvGrpSpPr/>
          <p:nvPr userDrawn="1"/>
        </p:nvGrpSpPr>
        <p:grpSpPr>
          <a:xfrm>
            <a:off x="10209392" y="5847394"/>
            <a:ext cx="1320755" cy="456773"/>
            <a:chOff x="10209392" y="5973597"/>
            <a:chExt cx="1320755" cy="456773"/>
          </a:xfrm>
        </p:grpSpPr>
        <p:grpSp>
          <p:nvGrpSpPr>
            <p:cNvPr id="5" name="Graphic 13">
              <a:extLst>
                <a:ext uri="{FF2B5EF4-FFF2-40B4-BE49-F238E27FC236}">
                  <a16:creationId xmlns:a16="http://schemas.microsoft.com/office/drawing/2014/main" id="{86080721-AE85-4961-B3FE-2857D776245E}"/>
                </a:ext>
              </a:extLst>
            </p:cNvPr>
            <p:cNvGrpSpPr/>
            <p:nvPr/>
          </p:nvGrpSpPr>
          <p:grpSpPr>
            <a:xfrm>
              <a:off x="10209392" y="6186387"/>
              <a:ext cx="1320755" cy="243982"/>
              <a:chOff x="10209392" y="6186387"/>
              <a:chExt cx="1320755" cy="243982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B6F52B-43F3-4B0F-A6F6-91C84C3E39D4}"/>
                  </a:ext>
                </a:extLst>
              </p:cNvPr>
              <p:cNvSpPr/>
              <p:nvPr/>
            </p:nvSpPr>
            <p:spPr>
              <a:xfrm>
                <a:off x="11194296" y="6220998"/>
                <a:ext cx="27773" cy="13673"/>
              </a:xfrm>
              <a:custGeom>
                <a:avLst/>
                <a:gdLst>
                  <a:gd name="connsiteX0" fmla="*/ 25210 w 27773"/>
                  <a:gd name="connsiteY0" fmla="*/ 5127 h 13673"/>
                  <a:gd name="connsiteX1" fmla="*/ 14528 w 27773"/>
                  <a:gd name="connsiteY1" fmla="*/ 0 h 13673"/>
                  <a:gd name="connsiteX2" fmla="*/ 3846 w 27773"/>
                  <a:gd name="connsiteY2" fmla="*/ 5127 h 13673"/>
                  <a:gd name="connsiteX3" fmla="*/ 0 w 27773"/>
                  <a:gd name="connsiteY3" fmla="*/ 13673 h 13673"/>
                  <a:gd name="connsiteX4" fmla="*/ 27774 w 27773"/>
                  <a:gd name="connsiteY4" fmla="*/ 13673 h 13673"/>
                  <a:gd name="connsiteX5" fmla="*/ 25210 w 27773"/>
                  <a:gd name="connsiteY5" fmla="*/ 5127 h 1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773" h="13673">
                    <a:moveTo>
                      <a:pt x="25210" y="5127"/>
                    </a:moveTo>
                    <a:cubicBezTo>
                      <a:pt x="22219" y="427"/>
                      <a:pt x="17519" y="0"/>
                      <a:pt x="14528" y="0"/>
                    </a:cubicBezTo>
                    <a:cubicBezTo>
                      <a:pt x="12391" y="0"/>
                      <a:pt x="7691" y="427"/>
                      <a:pt x="3846" y="5127"/>
                    </a:cubicBezTo>
                    <a:cubicBezTo>
                      <a:pt x="1282" y="8119"/>
                      <a:pt x="855" y="11110"/>
                      <a:pt x="0" y="13673"/>
                    </a:cubicBezTo>
                    <a:lnTo>
                      <a:pt x="27774" y="13673"/>
                    </a:lnTo>
                    <a:cubicBezTo>
                      <a:pt x="27347" y="10682"/>
                      <a:pt x="26919" y="8119"/>
                      <a:pt x="25210" y="5127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0E30EE9-CF4D-4F68-A489-1FA3C26940E0}"/>
                  </a:ext>
                </a:extLst>
              </p:cNvPr>
              <p:cNvSpPr/>
              <p:nvPr/>
            </p:nvSpPr>
            <p:spPr>
              <a:xfrm>
                <a:off x="11252835" y="6240653"/>
                <a:ext cx="19655" cy="21364"/>
              </a:xfrm>
              <a:custGeom>
                <a:avLst/>
                <a:gdLst>
                  <a:gd name="connsiteX0" fmla="*/ 7691 w 19655"/>
                  <a:gd name="connsiteY0" fmla="*/ 21365 h 21364"/>
                  <a:gd name="connsiteX1" fmla="*/ 19655 w 19655"/>
                  <a:gd name="connsiteY1" fmla="*/ 14955 h 21364"/>
                  <a:gd name="connsiteX2" fmla="*/ 19655 w 19655"/>
                  <a:gd name="connsiteY2" fmla="*/ 0 h 21364"/>
                  <a:gd name="connsiteX3" fmla="*/ 10682 w 19655"/>
                  <a:gd name="connsiteY3" fmla="*/ 4273 h 21364"/>
                  <a:gd name="connsiteX4" fmla="*/ 0 w 19655"/>
                  <a:gd name="connsiteY4" fmla="*/ 14528 h 21364"/>
                  <a:gd name="connsiteX5" fmla="*/ 7691 w 19655"/>
                  <a:gd name="connsiteY5" fmla="*/ 21365 h 2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55" h="21364">
                    <a:moveTo>
                      <a:pt x="7691" y="21365"/>
                    </a:moveTo>
                    <a:cubicBezTo>
                      <a:pt x="8973" y="21365"/>
                      <a:pt x="14101" y="20937"/>
                      <a:pt x="19655" y="14955"/>
                    </a:cubicBezTo>
                    <a:lnTo>
                      <a:pt x="19655" y="0"/>
                    </a:lnTo>
                    <a:cubicBezTo>
                      <a:pt x="16237" y="2136"/>
                      <a:pt x="14955" y="2991"/>
                      <a:pt x="10682" y="4273"/>
                    </a:cubicBezTo>
                    <a:cubicBezTo>
                      <a:pt x="7691" y="5127"/>
                      <a:pt x="0" y="7691"/>
                      <a:pt x="0" y="14528"/>
                    </a:cubicBezTo>
                    <a:cubicBezTo>
                      <a:pt x="0" y="17946"/>
                      <a:pt x="3418" y="21365"/>
                      <a:pt x="7691" y="21365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CFC572B-CB98-4AD8-B1BF-702D930D8382}"/>
                  </a:ext>
                </a:extLst>
              </p:cNvPr>
              <p:cNvSpPr/>
              <p:nvPr/>
            </p:nvSpPr>
            <p:spPr>
              <a:xfrm>
                <a:off x="10266648" y="6241080"/>
                <a:ext cx="57684" cy="64541"/>
              </a:xfrm>
              <a:custGeom>
                <a:avLst/>
                <a:gdLst>
                  <a:gd name="connsiteX0" fmla="*/ 57684 w 57684"/>
                  <a:gd name="connsiteY0" fmla="*/ 32901 h 64541"/>
                  <a:gd name="connsiteX1" fmla="*/ 41020 w 57684"/>
                  <a:gd name="connsiteY1" fmla="*/ 3846 h 64541"/>
                  <a:gd name="connsiteX2" fmla="*/ 11964 w 57684"/>
                  <a:gd name="connsiteY2" fmla="*/ 0 h 64541"/>
                  <a:gd name="connsiteX3" fmla="*/ 0 w 57684"/>
                  <a:gd name="connsiteY3" fmla="*/ 0 h 64541"/>
                  <a:gd name="connsiteX4" fmla="*/ 0 w 57684"/>
                  <a:gd name="connsiteY4" fmla="*/ 64521 h 64541"/>
                  <a:gd name="connsiteX5" fmla="*/ 15382 w 57684"/>
                  <a:gd name="connsiteY5" fmla="*/ 64521 h 64541"/>
                  <a:gd name="connsiteX6" fmla="*/ 57684 w 57684"/>
                  <a:gd name="connsiteY6" fmla="*/ 32901 h 64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684" h="64541">
                    <a:moveTo>
                      <a:pt x="57684" y="32901"/>
                    </a:moveTo>
                    <a:cubicBezTo>
                      <a:pt x="57684" y="19228"/>
                      <a:pt x="52557" y="8973"/>
                      <a:pt x="41020" y="3846"/>
                    </a:cubicBezTo>
                    <a:cubicBezTo>
                      <a:pt x="32901" y="427"/>
                      <a:pt x="23501" y="0"/>
                      <a:pt x="11964" y="0"/>
                    </a:cubicBezTo>
                    <a:lnTo>
                      <a:pt x="0" y="0"/>
                    </a:lnTo>
                    <a:lnTo>
                      <a:pt x="0" y="64521"/>
                    </a:lnTo>
                    <a:lnTo>
                      <a:pt x="15382" y="64521"/>
                    </a:lnTo>
                    <a:cubicBezTo>
                      <a:pt x="34611" y="64948"/>
                      <a:pt x="57684" y="58966"/>
                      <a:pt x="57684" y="32901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E62DB10-CEEA-4CA4-A854-B25AE30FCB7B}"/>
                  </a:ext>
                </a:extLst>
              </p:cNvPr>
              <p:cNvSpPr/>
              <p:nvPr/>
            </p:nvSpPr>
            <p:spPr>
              <a:xfrm>
                <a:off x="10486703" y="6220998"/>
                <a:ext cx="27773" cy="13673"/>
              </a:xfrm>
              <a:custGeom>
                <a:avLst/>
                <a:gdLst>
                  <a:gd name="connsiteX0" fmla="*/ 25210 w 27773"/>
                  <a:gd name="connsiteY0" fmla="*/ 5127 h 13673"/>
                  <a:gd name="connsiteX1" fmla="*/ 14528 w 27773"/>
                  <a:gd name="connsiteY1" fmla="*/ 0 h 13673"/>
                  <a:gd name="connsiteX2" fmla="*/ 3846 w 27773"/>
                  <a:gd name="connsiteY2" fmla="*/ 5127 h 13673"/>
                  <a:gd name="connsiteX3" fmla="*/ 0 w 27773"/>
                  <a:gd name="connsiteY3" fmla="*/ 13673 h 13673"/>
                  <a:gd name="connsiteX4" fmla="*/ 27774 w 27773"/>
                  <a:gd name="connsiteY4" fmla="*/ 13673 h 13673"/>
                  <a:gd name="connsiteX5" fmla="*/ 25210 w 27773"/>
                  <a:gd name="connsiteY5" fmla="*/ 5127 h 13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773" h="13673">
                    <a:moveTo>
                      <a:pt x="25210" y="5127"/>
                    </a:moveTo>
                    <a:cubicBezTo>
                      <a:pt x="22219" y="427"/>
                      <a:pt x="17519" y="0"/>
                      <a:pt x="14528" y="0"/>
                    </a:cubicBezTo>
                    <a:cubicBezTo>
                      <a:pt x="12391" y="0"/>
                      <a:pt x="7691" y="427"/>
                      <a:pt x="3846" y="5127"/>
                    </a:cubicBezTo>
                    <a:cubicBezTo>
                      <a:pt x="1282" y="8119"/>
                      <a:pt x="855" y="11110"/>
                      <a:pt x="0" y="13673"/>
                    </a:cubicBezTo>
                    <a:lnTo>
                      <a:pt x="27774" y="13673"/>
                    </a:lnTo>
                    <a:cubicBezTo>
                      <a:pt x="27347" y="10682"/>
                      <a:pt x="27347" y="8119"/>
                      <a:pt x="25210" y="5127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52BB171-691A-47CB-8E45-F8CFA6D2C6BA}"/>
                  </a:ext>
                </a:extLst>
              </p:cNvPr>
              <p:cNvSpPr/>
              <p:nvPr/>
            </p:nvSpPr>
            <p:spPr>
              <a:xfrm>
                <a:off x="11015689" y="6220998"/>
                <a:ext cx="28201" cy="44010"/>
              </a:xfrm>
              <a:custGeom>
                <a:avLst/>
                <a:gdLst>
                  <a:gd name="connsiteX0" fmla="*/ 15382 w 28201"/>
                  <a:gd name="connsiteY0" fmla="*/ 44011 h 44010"/>
                  <a:gd name="connsiteX1" fmla="*/ 20937 w 28201"/>
                  <a:gd name="connsiteY1" fmla="*/ 42729 h 44010"/>
                  <a:gd name="connsiteX2" fmla="*/ 28201 w 28201"/>
                  <a:gd name="connsiteY2" fmla="*/ 23074 h 44010"/>
                  <a:gd name="connsiteX3" fmla="*/ 22646 w 28201"/>
                  <a:gd name="connsiteY3" fmla="*/ 3846 h 44010"/>
                  <a:gd name="connsiteX4" fmla="*/ 13673 w 28201"/>
                  <a:gd name="connsiteY4" fmla="*/ 0 h 44010"/>
                  <a:gd name="connsiteX5" fmla="*/ 4273 w 28201"/>
                  <a:gd name="connsiteY5" fmla="*/ 4700 h 44010"/>
                  <a:gd name="connsiteX6" fmla="*/ 0 w 28201"/>
                  <a:gd name="connsiteY6" fmla="*/ 20083 h 44010"/>
                  <a:gd name="connsiteX7" fmla="*/ 15382 w 28201"/>
                  <a:gd name="connsiteY7" fmla="*/ 44011 h 44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01" h="44010">
                    <a:moveTo>
                      <a:pt x="15382" y="44011"/>
                    </a:moveTo>
                    <a:cubicBezTo>
                      <a:pt x="17092" y="44011"/>
                      <a:pt x="19228" y="43584"/>
                      <a:pt x="20937" y="42729"/>
                    </a:cubicBezTo>
                    <a:cubicBezTo>
                      <a:pt x="28201" y="38456"/>
                      <a:pt x="28201" y="27347"/>
                      <a:pt x="28201" y="23074"/>
                    </a:cubicBezTo>
                    <a:cubicBezTo>
                      <a:pt x="28201" y="14528"/>
                      <a:pt x="25637" y="7264"/>
                      <a:pt x="22646" y="3846"/>
                    </a:cubicBezTo>
                    <a:cubicBezTo>
                      <a:pt x="20510" y="1709"/>
                      <a:pt x="17519" y="0"/>
                      <a:pt x="13673" y="0"/>
                    </a:cubicBezTo>
                    <a:cubicBezTo>
                      <a:pt x="9400" y="0"/>
                      <a:pt x="5982" y="2564"/>
                      <a:pt x="4273" y="4700"/>
                    </a:cubicBezTo>
                    <a:cubicBezTo>
                      <a:pt x="1282" y="8546"/>
                      <a:pt x="0" y="14101"/>
                      <a:pt x="0" y="20083"/>
                    </a:cubicBezTo>
                    <a:cubicBezTo>
                      <a:pt x="0" y="30765"/>
                      <a:pt x="4273" y="44011"/>
                      <a:pt x="15382" y="44011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2D72FB4-AB54-4009-B0E3-CA6A5337D393}"/>
                  </a:ext>
                </a:extLst>
              </p:cNvPr>
              <p:cNvSpPr/>
              <p:nvPr/>
            </p:nvSpPr>
            <p:spPr>
              <a:xfrm>
                <a:off x="10266221" y="6327820"/>
                <a:ext cx="67939" cy="75203"/>
              </a:xfrm>
              <a:custGeom>
                <a:avLst/>
                <a:gdLst>
                  <a:gd name="connsiteX0" fmla="*/ 51702 w 67939"/>
                  <a:gd name="connsiteY0" fmla="*/ 6837 h 75203"/>
                  <a:gd name="connsiteX1" fmla="*/ 20083 w 67939"/>
                  <a:gd name="connsiteY1" fmla="*/ 0 h 75203"/>
                  <a:gd name="connsiteX2" fmla="*/ 0 w 67939"/>
                  <a:gd name="connsiteY2" fmla="*/ 0 h 75203"/>
                  <a:gd name="connsiteX3" fmla="*/ 0 w 67939"/>
                  <a:gd name="connsiteY3" fmla="*/ 49566 h 75203"/>
                  <a:gd name="connsiteX4" fmla="*/ 20510 w 67939"/>
                  <a:gd name="connsiteY4" fmla="*/ 75203 h 75203"/>
                  <a:gd name="connsiteX5" fmla="*/ 55120 w 67939"/>
                  <a:gd name="connsiteY5" fmla="*/ 66657 h 75203"/>
                  <a:gd name="connsiteX6" fmla="*/ 67939 w 67939"/>
                  <a:gd name="connsiteY6" fmla="*/ 38456 h 75203"/>
                  <a:gd name="connsiteX7" fmla="*/ 51702 w 67939"/>
                  <a:gd name="connsiteY7" fmla="*/ 6837 h 75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939" h="75203">
                    <a:moveTo>
                      <a:pt x="51702" y="6837"/>
                    </a:moveTo>
                    <a:cubicBezTo>
                      <a:pt x="41020" y="0"/>
                      <a:pt x="29483" y="0"/>
                      <a:pt x="20083" y="0"/>
                    </a:cubicBezTo>
                    <a:lnTo>
                      <a:pt x="0" y="0"/>
                    </a:lnTo>
                    <a:lnTo>
                      <a:pt x="0" y="49566"/>
                    </a:lnTo>
                    <a:cubicBezTo>
                      <a:pt x="0" y="63666"/>
                      <a:pt x="427" y="75203"/>
                      <a:pt x="20510" y="75203"/>
                    </a:cubicBezTo>
                    <a:cubicBezTo>
                      <a:pt x="32047" y="75203"/>
                      <a:pt x="46147" y="73494"/>
                      <a:pt x="55120" y="66657"/>
                    </a:cubicBezTo>
                    <a:cubicBezTo>
                      <a:pt x="61530" y="61530"/>
                      <a:pt x="67939" y="52557"/>
                      <a:pt x="67939" y="38456"/>
                    </a:cubicBezTo>
                    <a:cubicBezTo>
                      <a:pt x="67939" y="19655"/>
                      <a:pt x="57257" y="10255"/>
                      <a:pt x="51702" y="6837"/>
                    </a:cubicBezTo>
                    <a:close/>
                  </a:path>
                </a:pathLst>
              </a:custGeom>
              <a:noFill/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D3AB338-2E41-4B90-BAEC-9D3DAFF8A249}"/>
                  </a:ext>
                </a:extLst>
              </p:cNvPr>
              <p:cNvSpPr/>
              <p:nvPr/>
            </p:nvSpPr>
            <p:spPr>
              <a:xfrm>
                <a:off x="11123793" y="6216298"/>
                <a:ext cx="62384" cy="54693"/>
              </a:xfrm>
              <a:custGeom>
                <a:avLst/>
                <a:gdLst>
                  <a:gd name="connsiteX0" fmla="*/ 7264 w 62384"/>
                  <a:gd name="connsiteY0" fmla="*/ 8973 h 54693"/>
                  <a:gd name="connsiteX1" fmla="*/ 26919 w 62384"/>
                  <a:gd name="connsiteY1" fmla="*/ 54693 h 54693"/>
                  <a:gd name="connsiteX2" fmla="*/ 34183 w 62384"/>
                  <a:gd name="connsiteY2" fmla="*/ 54693 h 54693"/>
                  <a:gd name="connsiteX3" fmla="*/ 55120 w 62384"/>
                  <a:gd name="connsiteY3" fmla="*/ 8973 h 54693"/>
                  <a:gd name="connsiteX4" fmla="*/ 62384 w 62384"/>
                  <a:gd name="connsiteY4" fmla="*/ 1709 h 54693"/>
                  <a:gd name="connsiteX5" fmla="*/ 62384 w 62384"/>
                  <a:gd name="connsiteY5" fmla="*/ 0 h 54693"/>
                  <a:gd name="connsiteX6" fmla="*/ 41447 w 62384"/>
                  <a:gd name="connsiteY6" fmla="*/ 0 h 54693"/>
                  <a:gd name="connsiteX7" fmla="*/ 41447 w 62384"/>
                  <a:gd name="connsiteY7" fmla="*/ 1709 h 54693"/>
                  <a:gd name="connsiteX8" fmla="*/ 46575 w 62384"/>
                  <a:gd name="connsiteY8" fmla="*/ 6409 h 54693"/>
                  <a:gd name="connsiteX9" fmla="*/ 45293 w 62384"/>
                  <a:gd name="connsiteY9" fmla="*/ 11110 h 54693"/>
                  <a:gd name="connsiteX10" fmla="*/ 34183 w 62384"/>
                  <a:gd name="connsiteY10" fmla="*/ 36747 h 54693"/>
                  <a:gd name="connsiteX11" fmla="*/ 23501 w 62384"/>
                  <a:gd name="connsiteY11" fmla="*/ 10255 h 54693"/>
                  <a:gd name="connsiteX12" fmla="*/ 22646 w 62384"/>
                  <a:gd name="connsiteY12" fmla="*/ 6409 h 54693"/>
                  <a:gd name="connsiteX13" fmla="*/ 26919 w 62384"/>
                  <a:gd name="connsiteY13" fmla="*/ 2136 h 54693"/>
                  <a:gd name="connsiteX14" fmla="*/ 26919 w 62384"/>
                  <a:gd name="connsiteY14" fmla="*/ 427 h 54693"/>
                  <a:gd name="connsiteX15" fmla="*/ 0 w 62384"/>
                  <a:gd name="connsiteY15" fmla="*/ 427 h 54693"/>
                  <a:gd name="connsiteX16" fmla="*/ 0 w 62384"/>
                  <a:gd name="connsiteY16" fmla="*/ 2136 h 54693"/>
                  <a:gd name="connsiteX17" fmla="*/ 7264 w 62384"/>
                  <a:gd name="connsiteY17" fmla="*/ 8973 h 54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2384" h="54693">
                    <a:moveTo>
                      <a:pt x="7264" y="8973"/>
                    </a:moveTo>
                    <a:lnTo>
                      <a:pt x="26919" y="54693"/>
                    </a:lnTo>
                    <a:lnTo>
                      <a:pt x="34183" y="54693"/>
                    </a:lnTo>
                    <a:lnTo>
                      <a:pt x="55120" y="8973"/>
                    </a:lnTo>
                    <a:cubicBezTo>
                      <a:pt x="57684" y="3846"/>
                      <a:pt x="58539" y="2136"/>
                      <a:pt x="62384" y="1709"/>
                    </a:cubicBezTo>
                    <a:lnTo>
                      <a:pt x="62384" y="0"/>
                    </a:lnTo>
                    <a:lnTo>
                      <a:pt x="41447" y="0"/>
                    </a:lnTo>
                    <a:lnTo>
                      <a:pt x="41447" y="1709"/>
                    </a:lnTo>
                    <a:cubicBezTo>
                      <a:pt x="42729" y="1709"/>
                      <a:pt x="46575" y="2136"/>
                      <a:pt x="46575" y="6409"/>
                    </a:cubicBezTo>
                    <a:cubicBezTo>
                      <a:pt x="46575" y="7691"/>
                      <a:pt x="45720" y="10255"/>
                      <a:pt x="45293" y="11110"/>
                    </a:cubicBezTo>
                    <a:lnTo>
                      <a:pt x="34183" y="36747"/>
                    </a:lnTo>
                    <a:lnTo>
                      <a:pt x="23501" y="10255"/>
                    </a:lnTo>
                    <a:cubicBezTo>
                      <a:pt x="23074" y="8973"/>
                      <a:pt x="22646" y="7691"/>
                      <a:pt x="22646" y="6409"/>
                    </a:cubicBezTo>
                    <a:cubicBezTo>
                      <a:pt x="22646" y="2564"/>
                      <a:pt x="25637" y="2136"/>
                      <a:pt x="26919" y="2136"/>
                    </a:cubicBezTo>
                    <a:lnTo>
                      <a:pt x="26919" y="427"/>
                    </a:lnTo>
                    <a:lnTo>
                      <a:pt x="0" y="427"/>
                    </a:lnTo>
                    <a:lnTo>
                      <a:pt x="0" y="2136"/>
                    </a:lnTo>
                    <a:cubicBezTo>
                      <a:pt x="3418" y="2136"/>
                      <a:pt x="5555" y="4273"/>
                      <a:pt x="7264" y="8973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AF8E1D5-FD8B-4CB9-99F3-319E6E84A8D0}"/>
                  </a:ext>
                </a:extLst>
              </p:cNvPr>
              <p:cNvSpPr/>
              <p:nvPr/>
            </p:nvSpPr>
            <p:spPr>
              <a:xfrm>
                <a:off x="10209392" y="6219716"/>
                <a:ext cx="165788" cy="204244"/>
              </a:xfrm>
              <a:custGeom>
                <a:avLst/>
                <a:gdLst>
                  <a:gd name="connsiteX0" fmla="*/ 114514 w 165788"/>
                  <a:gd name="connsiteY0" fmla="*/ 94004 h 204244"/>
                  <a:gd name="connsiteX1" fmla="*/ 155961 w 165788"/>
                  <a:gd name="connsiteY1" fmla="*/ 48284 h 204244"/>
                  <a:gd name="connsiteX2" fmla="*/ 128614 w 165788"/>
                  <a:gd name="connsiteY2" fmla="*/ 5555 h 204244"/>
                  <a:gd name="connsiteX3" fmla="*/ 85458 w 165788"/>
                  <a:gd name="connsiteY3" fmla="*/ 0 h 204244"/>
                  <a:gd name="connsiteX4" fmla="*/ 0 w 165788"/>
                  <a:gd name="connsiteY4" fmla="*/ 0 h 204244"/>
                  <a:gd name="connsiteX5" fmla="*/ 0 w 165788"/>
                  <a:gd name="connsiteY5" fmla="*/ 4273 h 204244"/>
                  <a:gd name="connsiteX6" fmla="*/ 17519 w 165788"/>
                  <a:gd name="connsiteY6" fmla="*/ 31620 h 204244"/>
                  <a:gd name="connsiteX7" fmla="*/ 17519 w 165788"/>
                  <a:gd name="connsiteY7" fmla="*/ 173480 h 204244"/>
                  <a:gd name="connsiteX8" fmla="*/ 0 w 165788"/>
                  <a:gd name="connsiteY8" fmla="*/ 199972 h 204244"/>
                  <a:gd name="connsiteX9" fmla="*/ 0 w 165788"/>
                  <a:gd name="connsiteY9" fmla="*/ 204245 h 204244"/>
                  <a:gd name="connsiteX10" fmla="*/ 87595 w 165788"/>
                  <a:gd name="connsiteY10" fmla="*/ 204245 h 204244"/>
                  <a:gd name="connsiteX11" fmla="*/ 140151 w 165788"/>
                  <a:gd name="connsiteY11" fmla="*/ 193990 h 204244"/>
                  <a:gd name="connsiteX12" fmla="*/ 165789 w 165788"/>
                  <a:gd name="connsiteY12" fmla="*/ 147843 h 204244"/>
                  <a:gd name="connsiteX13" fmla="*/ 114514 w 165788"/>
                  <a:gd name="connsiteY13" fmla="*/ 94004 h 204244"/>
                  <a:gd name="connsiteX14" fmla="*/ 56830 w 165788"/>
                  <a:gd name="connsiteY14" fmla="*/ 21792 h 204244"/>
                  <a:gd name="connsiteX15" fmla="*/ 68794 w 165788"/>
                  <a:gd name="connsiteY15" fmla="*/ 21792 h 204244"/>
                  <a:gd name="connsiteX16" fmla="*/ 97850 w 165788"/>
                  <a:gd name="connsiteY16" fmla="*/ 25637 h 204244"/>
                  <a:gd name="connsiteX17" fmla="*/ 114514 w 165788"/>
                  <a:gd name="connsiteY17" fmla="*/ 54693 h 204244"/>
                  <a:gd name="connsiteX18" fmla="*/ 71785 w 165788"/>
                  <a:gd name="connsiteY18" fmla="*/ 86740 h 204244"/>
                  <a:gd name="connsiteX19" fmla="*/ 56402 w 165788"/>
                  <a:gd name="connsiteY19" fmla="*/ 86740 h 204244"/>
                  <a:gd name="connsiteX20" fmla="*/ 56402 w 165788"/>
                  <a:gd name="connsiteY20" fmla="*/ 21792 h 204244"/>
                  <a:gd name="connsiteX21" fmla="*/ 111950 w 165788"/>
                  <a:gd name="connsiteY21" fmla="*/ 175189 h 204244"/>
                  <a:gd name="connsiteX22" fmla="*/ 77340 w 165788"/>
                  <a:gd name="connsiteY22" fmla="*/ 183735 h 204244"/>
                  <a:gd name="connsiteX23" fmla="*/ 56830 w 165788"/>
                  <a:gd name="connsiteY23" fmla="*/ 158098 h 204244"/>
                  <a:gd name="connsiteX24" fmla="*/ 56830 w 165788"/>
                  <a:gd name="connsiteY24" fmla="*/ 108105 h 204244"/>
                  <a:gd name="connsiteX25" fmla="*/ 76912 w 165788"/>
                  <a:gd name="connsiteY25" fmla="*/ 108105 h 204244"/>
                  <a:gd name="connsiteX26" fmla="*/ 108532 w 165788"/>
                  <a:gd name="connsiteY26" fmla="*/ 114941 h 204244"/>
                  <a:gd name="connsiteX27" fmla="*/ 124769 w 165788"/>
                  <a:gd name="connsiteY27" fmla="*/ 146561 h 204244"/>
                  <a:gd name="connsiteX28" fmla="*/ 111950 w 165788"/>
                  <a:gd name="connsiteY28" fmla="*/ 175189 h 204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5788" h="204244">
                    <a:moveTo>
                      <a:pt x="114514" y="94004"/>
                    </a:moveTo>
                    <a:cubicBezTo>
                      <a:pt x="136306" y="88022"/>
                      <a:pt x="155961" y="75630"/>
                      <a:pt x="155961" y="48284"/>
                    </a:cubicBezTo>
                    <a:cubicBezTo>
                      <a:pt x="155961" y="31192"/>
                      <a:pt x="148270" y="13673"/>
                      <a:pt x="128614" y="5555"/>
                    </a:cubicBezTo>
                    <a:cubicBezTo>
                      <a:pt x="117505" y="855"/>
                      <a:pt x="103404" y="0"/>
                      <a:pt x="85458" y="0"/>
                    </a:cubicBezTo>
                    <a:lnTo>
                      <a:pt x="0" y="0"/>
                    </a:lnTo>
                    <a:lnTo>
                      <a:pt x="0" y="4273"/>
                    </a:lnTo>
                    <a:cubicBezTo>
                      <a:pt x="17519" y="6409"/>
                      <a:pt x="17519" y="16664"/>
                      <a:pt x="17519" y="31620"/>
                    </a:cubicBezTo>
                    <a:lnTo>
                      <a:pt x="17519" y="173480"/>
                    </a:lnTo>
                    <a:cubicBezTo>
                      <a:pt x="17519" y="189290"/>
                      <a:pt x="15382" y="196981"/>
                      <a:pt x="0" y="199972"/>
                    </a:cubicBezTo>
                    <a:lnTo>
                      <a:pt x="0" y="204245"/>
                    </a:lnTo>
                    <a:lnTo>
                      <a:pt x="87595" y="204245"/>
                    </a:lnTo>
                    <a:cubicBezTo>
                      <a:pt x="103404" y="204245"/>
                      <a:pt x="123060" y="204245"/>
                      <a:pt x="140151" y="193990"/>
                    </a:cubicBezTo>
                    <a:cubicBezTo>
                      <a:pt x="153397" y="185871"/>
                      <a:pt x="165789" y="170062"/>
                      <a:pt x="165789" y="147843"/>
                    </a:cubicBezTo>
                    <a:cubicBezTo>
                      <a:pt x="165789" y="115796"/>
                      <a:pt x="142288" y="99986"/>
                      <a:pt x="114514" y="94004"/>
                    </a:cubicBezTo>
                    <a:close/>
                    <a:moveTo>
                      <a:pt x="56830" y="21792"/>
                    </a:moveTo>
                    <a:lnTo>
                      <a:pt x="68794" y="21792"/>
                    </a:lnTo>
                    <a:cubicBezTo>
                      <a:pt x="80758" y="21792"/>
                      <a:pt x="89731" y="22219"/>
                      <a:pt x="97850" y="25637"/>
                    </a:cubicBezTo>
                    <a:cubicBezTo>
                      <a:pt x="109386" y="30765"/>
                      <a:pt x="114514" y="41020"/>
                      <a:pt x="114514" y="54693"/>
                    </a:cubicBezTo>
                    <a:cubicBezTo>
                      <a:pt x="114514" y="80758"/>
                      <a:pt x="91440" y="86740"/>
                      <a:pt x="71785" y="86740"/>
                    </a:cubicBezTo>
                    <a:lnTo>
                      <a:pt x="56402" y="86740"/>
                    </a:lnTo>
                    <a:lnTo>
                      <a:pt x="56402" y="21792"/>
                    </a:lnTo>
                    <a:close/>
                    <a:moveTo>
                      <a:pt x="111950" y="175189"/>
                    </a:moveTo>
                    <a:cubicBezTo>
                      <a:pt x="102977" y="182026"/>
                      <a:pt x="89304" y="183735"/>
                      <a:pt x="77340" y="183735"/>
                    </a:cubicBezTo>
                    <a:cubicBezTo>
                      <a:pt x="57257" y="183735"/>
                      <a:pt x="56830" y="172198"/>
                      <a:pt x="56830" y="158098"/>
                    </a:cubicBezTo>
                    <a:lnTo>
                      <a:pt x="56830" y="108105"/>
                    </a:lnTo>
                    <a:lnTo>
                      <a:pt x="76912" y="108105"/>
                    </a:lnTo>
                    <a:cubicBezTo>
                      <a:pt x="86313" y="108105"/>
                      <a:pt x="97850" y="108532"/>
                      <a:pt x="108532" y="114941"/>
                    </a:cubicBezTo>
                    <a:cubicBezTo>
                      <a:pt x="114087" y="118360"/>
                      <a:pt x="124769" y="127760"/>
                      <a:pt x="124769" y="146561"/>
                    </a:cubicBezTo>
                    <a:cubicBezTo>
                      <a:pt x="124769" y="160661"/>
                      <a:pt x="118360" y="170062"/>
                      <a:pt x="111950" y="175189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B95E2EF2-774D-488A-A5C6-21046D5EC14D}"/>
                  </a:ext>
                </a:extLst>
              </p:cNvPr>
              <p:cNvSpPr/>
              <p:nvPr/>
            </p:nvSpPr>
            <p:spPr>
              <a:xfrm>
                <a:off x="10371335" y="6285519"/>
                <a:ext cx="114941" cy="138014"/>
              </a:xfrm>
              <a:custGeom>
                <a:avLst/>
                <a:gdLst>
                  <a:gd name="connsiteX0" fmla="*/ 55975 w 114941"/>
                  <a:gd name="connsiteY0" fmla="*/ 24783 h 138014"/>
                  <a:gd name="connsiteX1" fmla="*/ 55975 w 114941"/>
                  <a:gd name="connsiteY1" fmla="*/ 0 h 138014"/>
                  <a:gd name="connsiteX2" fmla="*/ 0 w 114941"/>
                  <a:gd name="connsiteY2" fmla="*/ 29056 h 138014"/>
                  <a:gd name="connsiteX3" fmla="*/ 1282 w 114941"/>
                  <a:gd name="connsiteY3" fmla="*/ 32047 h 138014"/>
                  <a:gd name="connsiteX4" fmla="*/ 19655 w 114941"/>
                  <a:gd name="connsiteY4" fmla="*/ 61103 h 138014"/>
                  <a:gd name="connsiteX5" fmla="*/ 19655 w 114941"/>
                  <a:gd name="connsiteY5" fmla="*/ 103832 h 138014"/>
                  <a:gd name="connsiteX6" fmla="*/ 17519 w 114941"/>
                  <a:gd name="connsiteY6" fmla="*/ 122205 h 138014"/>
                  <a:gd name="connsiteX7" fmla="*/ 2564 w 114941"/>
                  <a:gd name="connsiteY7" fmla="*/ 134169 h 138014"/>
                  <a:gd name="connsiteX8" fmla="*/ 2564 w 114941"/>
                  <a:gd name="connsiteY8" fmla="*/ 138015 h 138014"/>
                  <a:gd name="connsiteX9" fmla="*/ 73067 w 114941"/>
                  <a:gd name="connsiteY9" fmla="*/ 138015 h 138014"/>
                  <a:gd name="connsiteX10" fmla="*/ 73067 w 114941"/>
                  <a:gd name="connsiteY10" fmla="*/ 134169 h 138014"/>
                  <a:gd name="connsiteX11" fmla="*/ 55548 w 114941"/>
                  <a:gd name="connsiteY11" fmla="*/ 103404 h 138014"/>
                  <a:gd name="connsiteX12" fmla="*/ 55548 w 114941"/>
                  <a:gd name="connsiteY12" fmla="*/ 63666 h 138014"/>
                  <a:gd name="connsiteX13" fmla="*/ 61530 w 114941"/>
                  <a:gd name="connsiteY13" fmla="*/ 40165 h 138014"/>
                  <a:gd name="connsiteX14" fmla="*/ 84176 w 114941"/>
                  <a:gd name="connsiteY14" fmla="*/ 28628 h 138014"/>
                  <a:gd name="connsiteX15" fmla="*/ 105541 w 114941"/>
                  <a:gd name="connsiteY15" fmla="*/ 42729 h 138014"/>
                  <a:gd name="connsiteX16" fmla="*/ 108959 w 114941"/>
                  <a:gd name="connsiteY16" fmla="*/ 42729 h 138014"/>
                  <a:gd name="connsiteX17" fmla="*/ 114941 w 114941"/>
                  <a:gd name="connsiteY17" fmla="*/ 3846 h 138014"/>
                  <a:gd name="connsiteX18" fmla="*/ 98277 w 114941"/>
                  <a:gd name="connsiteY18" fmla="*/ 855 h 138014"/>
                  <a:gd name="connsiteX19" fmla="*/ 55975 w 114941"/>
                  <a:gd name="connsiteY19" fmla="*/ 24783 h 138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4941" h="138014">
                    <a:moveTo>
                      <a:pt x="55975" y="24783"/>
                    </a:moveTo>
                    <a:lnTo>
                      <a:pt x="55975" y="0"/>
                    </a:lnTo>
                    <a:lnTo>
                      <a:pt x="0" y="29056"/>
                    </a:lnTo>
                    <a:lnTo>
                      <a:pt x="1282" y="32047"/>
                    </a:lnTo>
                    <a:cubicBezTo>
                      <a:pt x="19655" y="32047"/>
                      <a:pt x="19655" y="46147"/>
                      <a:pt x="19655" y="61103"/>
                    </a:cubicBezTo>
                    <a:lnTo>
                      <a:pt x="19655" y="103832"/>
                    </a:lnTo>
                    <a:cubicBezTo>
                      <a:pt x="19655" y="109386"/>
                      <a:pt x="19228" y="117078"/>
                      <a:pt x="17519" y="122205"/>
                    </a:cubicBezTo>
                    <a:cubicBezTo>
                      <a:pt x="13673" y="130751"/>
                      <a:pt x="7264" y="132887"/>
                      <a:pt x="2564" y="134169"/>
                    </a:cubicBezTo>
                    <a:lnTo>
                      <a:pt x="2564" y="138015"/>
                    </a:lnTo>
                    <a:lnTo>
                      <a:pt x="73067" y="138015"/>
                    </a:lnTo>
                    <a:lnTo>
                      <a:pt x="73067" y="134169"/>
                    </a:lnTo>
                    <a:cubicBezTo>
                      <a:pt x="57257" y="128187"/>
                      <a:pt x="55548" y="124769"/>
                      <a:pt x="55548" y="103404"/>
                    </a:cubicBezTo>
                    <a:lnTo>
                      <a:pt x="55548" y="63666"/>
                    </a:lnTo>
                    <a:cubicBezTo>
                      <a:pt x="55548" y="56830"/>
                      <a:pt x="55548" y="48284"/>
                      <a:pt x="61530" y="40165"/>
                    </a:cubicBezTo>
                    <a:cubicBezTo>
                      <a:pt x="66657" y="32901"/>
                      <a:pt x="74349" y="28628"/>
                      <a:pt x="84176" y="28628"/>
                    </a:cubicBezTo>
                    <a:cubicBezTo>
                      <a:pt x="96995" y="28628"/>
                      <a:pt x="102122" y="36747"/>
                      <a:pt x="105541" y="42729"/>
                    </a:cubicBezTo>
                    <a:lnTo>
                      <a:pt x="108959" y="42729"/>
                    </a:lnTo>
                    <a:lnTo>
                      <a:pt x="114941" y="3846"/>
                    </a:lnTo>
                    <a:cubicBezTo>
                      <a:pt x="111950" y="2564"/>
                      <a:pt x="106395" y="855"/>
                      <a:pt x="98277" y="855"/>
                    </a:cubicBezTo>
                    <a:cubicBezTo>
                      <a:pt x="76485" y="1709"/>
                      <a:pt x="64948" y="14528"/>
                      <a:pt x="55975" y="24783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871064D-DFDA-40BD-914C-90EFF6B8431C}"/>
                  </a:ext>
                </a:extLst>
              </p:cNvPr>
              <p:cNvSpPr/>
              <p:nvPr/>
            </p:nvSpPr>
            <p:spPr>
              <a:xfrm>
                <a:off x="10491403" y="6288082"/>
                <a:ext cx="165361" cy="141860"/>
              </a:xfrm>
              <a:custGeom>
                <a:avLst/>
                <a:gdLst>
                  <a:gd name="connsiteX0" fmla="*/ 148697 w 165361"/>
                  <a:gd name="connsiteY0" fmla="*/ 87595 h 141860"/>
                  <a:gd name="connsiteX1" fmla="*/ 148697 w 165361"/>
                  <a:gd name="connsiteY1" fmla="*/ 0 h 141860"/>
                  <a:gd name="connsiteX2" fmla="*/ 95286 w 165361"/>
                  <a:gd name="connsiteY2" fmla="*/ 10682 h 141860"/>
                  <a:gd name="connsiteX3" fmla="*/ 95286 w 165361"/>
                  <a:gd name="connsiteY3" fmla="*/ 14528 h 141860"/>
                  <a:gd name="connsiteX4" fmla="*/ 112377 w 165361"/>
                  <a:gd name="connsiteY4" fmla="*/ 35892 h 141860"/>
                  <a:gd name="connsiteX5" fmla="*/ 112377 w 165361"/>
                  <a:gd name="connsiteY5" fmla="*/ 82467 h 141860"/>
                  <a:gd name="connsiteX6" fmla="*/ 105541 w 165361"/>
                  <a:gd name="connsiteY6" fmla="*/ 105113 h 141860"/>
                  <a:gd name="connsiteX7" fmla="*/ 80331 w 165361"/>
                  <a:gd name="connsiteY7" fmla="*/ 115368 h 141860"/>
                  <a:gd name="connsiteX8" fmla="*/ 54693 w 165361"/>
                  <a:gd name="connsiteY8" fmla="*/ 97850 h 141860"/>
                  <a:gd name="connsiteX9" fmla="*/ 52557 w 165361"/>
                  <a:gd name="connsiteY9" fmla="*/ 82040 h 141860"/>
                  <a:gd name="connsiteX10" fmla="*/ 52557 w 165361"/>
                  <a:gd name="connsiteY10" fmla="*/ 0 h 141860"/>
                  <a:gd name="connsiteX11" fmla="*/ 0 w 165361"/>
                  <a:gd name="connsiteY11" fmla="*/ 10682 h 141860"/>
                  <a:gd name="connsiteX12" fmla="*/ 0 w 165361"/>
                  <a:gd name="connsiteY12" fmla="*/ 14528 h 141860"/>
                  <a:gd name="connsiteX13" fmla="*/ 16237 w 165361"/>
                  <a:gd name="connsiteY13" fmla="*/ 39311 h 141860"/>
                  <a:gd name="connsiteX14" fmla="*/ 16237 w 165361"/>
                  <a:gd name="connsiteY14" fmla="*/ 89731 h 141860"/>
                  <a:gd name="connsiteX15" fmla="*/ 25637 w 165361"/>
                  <a:gd name="connsiteY15" fmla="*/ 124342 h 141860"/>
                  <a:gd name="connsiteX16" fmla="*/ 64094 w 165361"/>
                  <a:gd name="connsiteY16" fmla="*/ 141006 h 141860"/>
                  <a:gd name="connsiteX17" fmla="*/ 114514 w 165361"/>
                  <a:gd name="connsiteY17" fmla="*/ 115368 h 141860"/>
                  <a:gd name="connsiteX18" fmla="*/ 133742 w 165361"/>
                  <a:gd name="connsiteY18" fmla="*/ 141861 h 141860"/>
                  <a:gd name="connsiteX19" fmla="*/ 165361 w 165361"/>
                  <a:gd name="connsiteY19" fmla="*/ 117932 h 141860"/>
                  <a:gd name="connsiteX20" fmla="*/ 163652 w 165361"/>
                  <a:gd name="connsiteY20" fmla="*/ 114941 h 141860"/>
                  <a:gd name="connsiteX21" fmla="*/ 148697 w 165361"/>
                  <a:gd name="connsiteY21" fmla="*/ 87595 h 14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5361" h="141860">
                    <a:moveTo>
                      <a:pt x="148697" y="87595"/>
                    </a:moveTo>
                    <a:lnTo>
                      <a:pt x="148697" y="0"/>
                    </a:lnTo>
                    <a:lnTo>
                      <a:pt x="95286" y="10682"/>
                    </a:lnTo>
                    <a:lnTo>
                      <a:pt x="95286" y="14528"/>
                    </a:lnTo>
                    <a:cubicBezTo>
                      <a:pt x="109386" y="16664"/>
                      <a:pt x="112377" y="22219"/>
                      <a:pt x="112377" y="35892"/>
                    </a:cubicBezTo>
                    <a:lnTo>
                      <a:pt x="112377" y="82467"/>
                    </a:lnTo>
                    <a:cubicBezTo>
                      <a:pt x="112377" y="88449"/>
                      <a:pt x="111950" y="97422"/>
                      <a:pt x="105541" y="105113"/>
                    </a:cubicBezTo>
                    <a:cubicBezTo>
                      <a:pt x="100413" y="111096"/>
                      <a:pt x="91440" y="115368"/>
                      <a:pt x="80331" y="115368"/>
                    </a:cubicBezTo>
                    <a:cubicBezTo>
                      <a:pt x="67085" y="115368"/>
                      <a:pt x="58112" y="108532"/>
                      <a:pt x="54693" y="97850"/>
                    </a:cubicBezTo>
                    <a:cubicBezTo>
                      <a:pt x="53411" y="93149"/>
                      <a:pt x="52557" y="88449"/>
                      <a:pt x="52557" y="82040"/>
                    </a:cubicBezTo>
                    <a:lnTo>
                      <a:pt x="52557" y="0"/>
                    </a:lnTo>
                    <a:lnTo>
                      <a:pt x="0" y="10682"/>
                    </a:lnTo>
                    <a:lnTo>
                      <a:pt x="0" y="14528"/>
                    </a:lnTo>
                    <a:cubicBezTo>
                      <a:pt x="14955" y="16664"/>
                      <a:pt x="16237" y="23928"/>
                      <a:pt x="16237" y="39311"/>
                    </a:cubicBezTo>
                    <a:lnTo>
                      <a:pt x="16237" y="89731"/>
                    </a:lnTo>
                    <a:cubicBezTo>
                      <a:pt x="16237" y="100413"/>
                      <a:pt x="16664" y="113232"/>
                      <a:pt x="25637" y="124342"/>
                    </a:cubicBezTo>
                    <a:cubicBezTo>
                      <a:pt x="29483" y="129469"/>
                      <a:pt x="40165" y="141006"/>
                      <a:pt x="64094" y="141006"/>
                    </a:cubicBezTo>
                    <a:cubicBezTo>
                      <a:pt x="87595" y="141006"/>
                      <a:pt x="104686" y="128614"/>
                      <a:pt x="114514" y="115368"/>
                    </a:cubicBezTo>
                    <a:cubicBezTo>
                      <a:pt x="116650" y="123487"/>
                      <a:pt x="120496" y="132033"/>
                      <a:pt x="133742" y="141861"/>
                    </a:cubicBezTo>
                    <a:lnTo>
                      <a:pt x="165361" y="117932"/>
                    </a:lnTo>
                    <a:lnTo>
                      <a:pt x="163652" y="114941"/>
                    </a:lnTo>
                    <a:cubicBezTo>
                      <a:pt x="148697" y="112377"/>
                      <a:pt x="148697" y="101695"/>
                      <a:pt x="148697" y="87595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82B6696-1197-4A8C-AAE6-B772BA4F6231}"/>
                  </a:ext>
                </a:extLst>
              </p:cNvPr>
              <p:cNvSpPr/>
              <p:nvPr/>
            </p:nvSpPr>
            <p:spPr>
              <a:xfrm>
                <a:off x="10657619" y="6285519"/>
                <a:ext cx="169207" cy="138442"/>
              </a:xfrm>
              <a:custGeom>
                <a:avLst/>
                <a:gdLst>
                  <a:gd name="connsiteX0" fmla="*/ 151688 w 169207"/>
                  <a:gd name="connsiteY0" fmla="*/ 105541 h 138442"/>
                  <a:gd name="connsiteX1" fmla="*/ 151688 w 169207"/>
                  <a:gd name="connsiteY1" fmla="*/ 55548 h 138442"/>
                  <a:gd name="connsiteX2" fmla="*/ 142715 w 169207"/>
                  <a:gd name="connsiteY2" fmla="*/ 18801 h 138442"/>
                  <a:gd name="connsiteX3" fmla="*/ 104686 w 169207"/>
                  <a:gd name="connsiteY3" fmla="*/ 2136 h 138442"/>
                  <a:gd name="connsiteX4" fmla="*/ 55975 w 169207"/>
                  <a:gd name="connsiteY4" fmla="*/ 24783 h 138442"/>
                  <a:gd name="connsiteX5" fmla="*/ 55975 w 169207"/>
                  <a:gd name="connsiteY5" fmla="*/ 0 h 138442"/>
                  <a:gd name="connsiteX6" fmla="*/ 0 w 169207"/>
                  <a:gd name="connsiteY6" fmla="*/ 29056 h 138442"/>
                  <a:gd name="connsiteX7" fmla="*/ 2136 w 169207"/>
                  <a:gd name="connsiteY7" fmla="*/ 32474 h 138442"/>
                  <a:gd name="connsiteX8" fmla="*/ 20083 w 169207"/>
                  <a:gd name="connsiteY8" fmla="*/ 60675 h 138442"/>
                  <a:gd name="connsiteX9" fmla="*/ 20083 w 169207"/>
                  <a:gd name="connsiteY9" fmla="*/ 104686 h 138442"/>
                  <a:gd name="connsiteX10" fmla="*/ 2564 w 169207"/>
                  <a:gd name="connsiteY10" fmla="*/ 134597 h 138442"/>
                  <a:gd name="connsiteX11" fmla="*/ 2564 w 169207"/>
                  <a:gd name="connsiteY11" fmla="*/ 138442 h 138442"/>
                  <a:gd name="connsiteX12" fmla="*/ 72639 w 169207"/>
                  <a:gd name="connsiteY12" fmla="*/ 138442 h 138442"/>
                  <a:gd name="connsiteX13" fmla="*/ 72212 w 169207"/>
                  <a:gd name="connsiteY13" fmla="*/ 134597 h 138442"/>
                  <a:gd name="connsiteX14" fmla="*/ 55975 w 169207"/>
                  <a:gd name="connsiteY14" fmla="*/ 108105 h 138442"/>
                  <a:gd name="connsiteX15" fmla="*/ 55975 w 169207"/>
                  <a:gd name="connsiteY15" fmla="*/ 58966 h 138442"/>
                  <a:gd name="connsiteX16" fmla="*/ 66230 w 169207"/>
                  <a:gd name="connsiteY16" fmla="*/ 34183 h 138442"/>
                  <a:gd name="connsiteX17" fmla="*/ 86740 w 169207"/>
                  <a:gd name="connsiteY17" fmla="*/ 27774 h 138442"/>
                  <a:gd name="connsiteX18" fmla="*/ 115368 w 169207"/>
                  <a:gd name="connsiteY18" fmla="*/ 58539 h 138442"/>
                  <a:gd name="connsiteX19" fmla="*/ 115368 w 169207"/>
                  <a:gd name="connsiteY19" fmla="*/ 108105 h 138442"/>
                  <a:gd name="connsiteX20" fmla="*/ 99559 w 169207"/>
                  <a:gd name="connsiteY20" fmla="*/ 134597 h 138442"/>
                  <a:gd name="connsiteX21" fmla="*/ 99559 w 169207"/>
                  <a:gd name="connsiteY21" fmla="*/ 138442 h 138442"/>
                  <a:gd name="connsiteX22" fmla="*/ 169207 w 169207"/>
                  <a:gd name="connsiteY22" fmla="*/ 138442 h 138442"/>
                  <a:gd name="connsiteX23" fmla="*/ 169207 w 169207"/>
                  <a:gd name="connsiteY23" fmla="*/ 134597 h 138442"/>
                  <a:gd name="connsiteX24" fmla="*/ 151688 w 169207"/>
                  <a:gd name="connsiteY24" fmla="*/ 105541 h 13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9207" h="138442">
                    <a:moveTo>
                      <a:pt x="151688" y="105541"/>
                    </a:moveTo>
                    <a:lnTo>
                      <a:pt x="151688" y="55548"/>
                    </a:lnTo>
                    <a:cubicBezTo>
                      <a:pt x="151688" y="42729"/>
                      <a:pt x="151261" y="29910"/>
                      <a:pt x="142715" y="18801"/>
                    </a:cubicBezTo>
                    <a:cubicBezTo>
                      <a:pt x="136306" y="10255"/>
                      <a:pt x="123487" y="2136"/>
                      <a:pt x="104686" y="2136"/>
                    </a:cubicBezTo>
                    <a:cubicBezTo>
                      <a:pt x="79903" y="2136"/>
                      <a:pt x="65375" y="15810"/>
                      <a:pt x="55975" y="24783"/>
                    </a:cubicBezTo>
                    <a:lnTo>
                      <a:pt x="55975" y="0"/>
                    </a:lnTo>
                    <a:lnTo>
                      <a:pt x="0" y="29056"/>
                    </a:lnTo>
                    <a:lnTo>
                      <a:pt x="2136" y="32474"/>
                    </a:lnTo>
                    <a:cubicBezTo>
                      <a:pt x="19655" y="32901"/>
                      <a:pt x="20083" y="42302"/>
                      <a:pt x="20083" y="60675"/>
                    </a:cubicBezTo>
                    <a:lnTo>
                      <a:pt x="20083" y="104686"/>
                    </a:lnTo>
                    <a:cubicBezTo>
                      <a:pt x="20083" y="119214"/>
                      <a:pt x="19655" y="132033"/>
                      <a:pt x="2564" y="134597"/>
                    </a:cubicBezTo>
                    <a:lnTo>
                      <a:pt x="2564" y="138442"/>
                    </a:lnTo>
                    <a:lnTo>
                      <a:pt x="72639" y="138442"/>
                    </a:lnTo>
                    <a:lnTo>
                      <a:pt x="72212" y="134597"/>
                    </a:lnTo>
                    <a:cubicBezTo>
                      <a:pt x="56402" y="130324"/>
                      <a:pt x="55975" y="123914"/>
                      <a:pt x="55975" y="108105"/>
                    </a:cubicBezTo>
                    <a:lnTo>
                      <a:pt x="55975" y="58966"/>
                    </a:lnTo>
                    <a:cubicBezTo>
                      <a:pt x="55975" y="52129"/>
                      <a:pt x="56402" y="42302"/>
                      <a:pt x="66230" y="34183"/>
                    </a:cubicBezTo>
                    <a:cubicBezTo>
                      <a:pt x="70930" y="30765"/>
                      <a:pt x="77340" y="27774"/>
                      <a:pt x="86740" y="27774"/>
                    </a:cubicBezTo>
                    <a:cubicBezTo>
                      <a:pt x="114941" y="27774"/>
                      <a:pt x="115368" y="51702"/>
                      <a:pt x="115368" y="58539"/>
                    </a:cubicBezTo>
                    <a:lnTo>
                      <a:pt x="115368" y="108105"/>
                    </a:lnTo>
                    <a:cubicBezTo>
                      <a:pt x="115368" y="123060"/>
                      <a:pt x="114941" y="130751"/>
                      <a:pt x="99559" y="134597"/>
                    </a:cubicBezTo>
                    <a:lnTo>
                      <a:pt x="99559" y="138442"/>
                    </a:lnTo>
                    <a:lnTo>
                      <a:pt x="169207" y="138442"/>
                    </a:lnTo>
                    <a:lnTo>
                      <a:pt x="169207" y="134597"/>
                    </a:lnTo>
                    <a:cubicBezTo>
                      <a:pt x="151688" y="131606"/>
                      <a:pt x="151688" y="123487"/>
                      <a:pt x="151688" y="105541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2D3A94-A284-44E1-9169-4E78EC29D157}"/>
                  </a:ext>
                </a:extLst>
              </p:cNvPr>
              <p:cNvSpPr/>
              <p:nvPr/>
            </p:nvSpPr>
            <p:spPr>
              <a:xfrm>
                <a:off x="10834090" y="6288082"/>
                <a:ext cx="95292" cy="142287"/>
              </a:xfrm>
              <a:custGeom>
                <a:avLst/>
                <a:gdLst>
                  <a:gd name="connsiteX0" fmla="*/ 68794 w 95292"/>
                  <a:gd name="connsiteY0" fmla="*/ 60248 h 142287"/>
                  <a:gd name="connsiteX1" fmla="*/ 57684 w 95292"/>
                  <a:gd name="connsiteY1" fmla="*/ 55121 h 142287"/>
                  <a:gd name="connsiteX2" fmla="*/ 37602 w 95292"/>
                  <a:gd name="connsiteY2" fmla="*/ 34183 h 142287"/>
                  <a:gd name="connsiteX3" fmla="*/ 59393 w 95292"/>
                  <a:gd name="connsiteY3" fmla="*/ 17092 h 142287"/>
                  <a:gd name="connsiteX4" fmla="*/ 86313 w 95292"/>
                  <a:gd name="connsiteY4" fmla="*/ 38883 h 142287"/>
                  <a:gd name="connsiteX5" fmla="*/ 90158 w 95292"/>
                  <a:gd name="connsiteY5" fmla="*/ 38883 h 142287"/>
                  <a:gd name="connsiteX6" fmla="*/ 90158 w 95292"/>
                  <a:gd name="connsiteY6" fmla="*/ 6837 h 142287"/>
                  <a:gd name="connsiteX7" fmla="*/ 52984 w 95292"/>
                  <a:gd name="connsiteY7" fmla="*/ 0 h 142287"/>
                  <a:gd name="connsiteX8" fmla="*/ 1709 w 95292"/>
                  <a:gd name="connsiteY8" fmla="*/ 40593 h 142287"/>
                  <a:gd name="connsiteX9" fmla="*/ 24356 w 95292"/>
                  <a:gd name="connsiteY9" fmla="*/ 73494 h 142287"/>
                  <a:gd name="connsiteX10" fmla="*/ 36320 w 95292"/>
                  <a:gd name="connsiteY10" fmla="*/ 79476 h 142287"/>
                  <a:gd name="connsiteX11" fmla="*/ 59393 w 95292"/>
                  <a:gd name="connsiteY11" fmla="*/ 104259 h 142287"/>
                  <a:gd name="connsiteX12" fmla="*/ 33756 w 95292"/>
                  <a:gd name="connsiteY12" fmla="*/ 124342 h 142287"/>
                  <a:gd name="connsiteX13" fmla="*/ 4273 w 95292"/>
                  <a:gd name="connsiteY13" fmla="*/ 100841 h 142287"/>
                  <a:gd name="connsiteX14" fmla="*/ 0 w 95292"/>
                  <a:gd name="connsiteY14" fmla="*/ 100841 h 142287"/>
                  <a:gd name="connsiteX15" fmla="*/ 0 w 95292"/>
                  <a:gd name="connsiteY15" fmla="*/ 135451 h 142287"/>
                  <a:gd name="connsiteX16" fmla="*/ 39311 w 95292"/>
                  <a:gd name="connsiteY16" fmla="*/ 142288 h 142287"/>
                  <a:gd name="connsiteX17" fmla="*/ 81185 w 95292"/>
                  <a:gd name="connsiteY17" fmla="*/ 129469 h 142287"/>
                  <a:gd name="connsiteX18" fmla="*/ 95286 w 95292"/>
                  <a:gd name="connsiteY18" fmla="*/ 98277 h 142287"/>
                  <a:gd name="connsiteX19" fmla="*/ 68794 w 95292"/>
                  <a:gd name="connsiteY19" fmla="*/ 60248 h 142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5292" h="142287">
                    <a:moveTo>
                      <a:pt x="68794" y="60248"/>
                    </a:moveTo>
                    <a:lnTo>
                      <a:pt x="57684" y="55121"/>
                    </a:lnTo>
                    <a:cubicBezTo>
                      <a:pt x="48284" y="50848"/>
                      <a:pt x="37602" y="45720"/>
                      <a:pt x="37602" y="34183"/>
                    </a:cubicBezTo>
                    <a:cubicBezTo>
                      <a:pt x="37602" y="24783"/>
                      <a:pt x="46575" y="17092"/>
                      <a:pt x="59393" y="17092"/>
                    </a:cubicBezTo>
                    <a:cubicBezTo>
                      <a:pt x="80331" y="17092"/>
                      <a:pt x="84176" y="31620"/>
                      <a:pt x="86313" y="38883"/>
                    </a:cubicBezTo>
                    <a:lnTo>
                      <a:pt x="90158" y="38883"/>
                    </a:lnTo>
                    <a:lnTo>
                      <a:pt x="90158" y="6837"/>
                    </a:lnTo>
                    <a:cubicBezTo>
                      <a:pt x="83749" y="4700"/>
                      <a:pt x="70930" y="0"/>
                      <a:pt x="52984" y="0"/>
                    </a:cubicBezTo>
                    <a:cubicBezTo>
                      <a:pt x="19655" y="0"/>
                      <a:pt x="1709" y="18374"/>
                      <a:pt x="1709" y="40593"/>
                    </a:cubicBezTo>
                    <a:cubicBezTo>
                      <a:pt x="1709" y="60675"/>
                      <a:pt x="16664" y="68794"/>
                      <a:pt x="24356" y="73494"/>
                    </a:cubicBezTo>
                    <a:lnTo>
                      <a:pt x="36320" y="79476"/>
                    </a:lnTo>
                    <a:cubicBezTo>
                      <a:pt x="46575" y="84604"/>
                      <a:pt x="59393" y="91440"/>
                      <a:pt x="59393" y="104259"/>
                    </a:cubicBezTo>
                    <a:cubicBezTo>
                      <a:pt x="59393" y="118787"/>
                      <a:pt x="46147" y="124342"/>
                      <a:pt x="33756" y="124342"/>
                    </a:cubicBezTo>
                    <a:cubicBezTo>
                      <a:pt x="11964" y="124342"/>
                      <a:pt x="6837" y="109386"/>
                      <a:pt x="4273" y="100841"/>
                    </a:cubicBezTo>
                    <a:lnTo>
                      <a:pt x="0" y="100841"/>
                    </a:lnTo>
                    <a:lnTo>
                      <a:pt x="0" y="135451"/>
                    </a:lnTo>
                    <a:cubicBezTo>
                      <a:pt x="11110" y="138869"/>
                      <a:pt x="20937" y="142288"/>
                      <a:pt x="39311" y="142288"/>
                    </a:cubicBezTo>
                    <a:cubicBezTo>
                      <a:pt x="61957" y="142288"/>
                      <a:pt x="74776" y="134597"/>
                      <a:pt x="81185" y="129469"/>
                    </a:cubicBezTo>
                    <a:cubicBezTo>
                      <a:pt x="90158" y="121778"/>
                      <a:pt x="95286" y="109814"/>
                      <a:pt x="95286" y="98277"/>
                    </a:cubicBezTo>
                    <a:cubicBezTo>
                      <a:pt x="95713" y="73067"/>
                      <a:pt x="75630" y="63666"/>
                      <a:pt x="68794" y="60248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CFA9B22-3E40-4E77-B66A-81A327543B39}"/>
                  </a:ext>
                </a:extLst>
              </p:cNvPr>
              <p:cNvSpPr/>
              <p:nvPr/>
            </p:nvSpPr>
            <p:spPr>
              <a:xfrm>
                <a:off x="10931513" y="6292783"/>
                <a:ext cx="242273" cy="133741"/>
              </a:xfrm>
              <a:custGeom>
                <a:avLst/>
                <a:gdLst>
                  <a:gd name="connsiteX0" fmla="*/ 242274 w 242273"/>
                  <a:gd name="connsiteY0" fmla="*/ 0 h 133741"/>
                  <a:gd name="connsiteX1" fmla="*/ 190572 w 242273"/>
                  <a:gd name="connsiteY1" fmla="*/ 0 h 133741"/>
                  <a:gd name="connsiteX2" fmla="*/ 190572 w 242273"/>
                  <a:gd name="connsiteY2" fmla="*/ 3846 h 133741"/>
                  <a:gd name="connsiteX3" fmla="*/ 202536 w 242273"/>
                  <a:gd name="connsiteY3" fmla="*/ 15810 h 133741"/>
                  <a:gd name="connsiteX4" fmla="*/ 199545 w 242273"/>
                  <a:gd name="connsiteY4" fmla="*/ 26065 h 133741"/>
                  <a:gd name="connsiteX5" fmla="*/ 171344 w 242273"/>
                  <a:gd name="connsiteY5" fmla="*/ 89731 h 133741"/>
                  <a:gd name="connsiteX6" fmla="*/ 145279 w 242273"/>
                  <a:gd name="connsiteY6" fmla="*/ 26492 h 133741"/>
                  <a:gd name="connsiteX7" fmla="*/ 143142 w 242273"/>
                  <a:gd name="connsiteY7" fmla="*/ 17092 h 133741"/>
                  <a:gd name="connsiteX8" fmla="*/ 154679 w 242273"/>
                  <a:gd name="connsiteY8" fmla="*/ 4273 h 133741"/>
                  <a:gd name="connsiteX9" fmla="*/ 154679 w 242273"/>
                  <a:gd name="connsiteY9" fmla="*/ 427 h 133741"/>
                  <a:gd name="connsiteX10" fmla="*/ 88022 w 242273"/>
                  <a:gd name="connsiteY10" fmla="*/ 427 h 133741"/>
                  <a:gd name="connsiteX11" fmla="*/ 88022 w 242273"/>
                  <a:gd name="connsiteY11" fmla="*/ 4273 h 133741"/>
                  <a:gd name="connsiteX12" fmla="*/ 103832 w 242273"/>
                  <a:gd name="connsiteY12" fmla="*/ 17092 h 133741"/>
                  <a:gd name="connsiteX13" fmla="*/ 110668 w 242273"/>
                  <a:gd name="connsiteY13" fmla="*/ 31192 h 133741"/>
                  <a:gd name="connsiteX14" fmla="*/ 84176 w 242273"/>
                  <a:gd name="connsiteY14" fmla="*/ 89731 h 133741"/>
                  <a:gd name="connsiteX15" fmla="*/ 58539 w 242273"/>
                  <a:gd name="connsiteY15" fmla="*/ 26919 h 133741"/>
                  <a:gd name="connsiteX16" fmla="*/ 55975 w 242273"/>
                  <a:gd name="connsiteY16" fmla="*/ 16664 h 133741"/>
                  <a:gd name="connsiteX17" fmla="*/ 67939 w 242273"/>
                  <a:gd name="connsiteY17" fmla="*/ 3846 h 133741"/>
                  <a:gd name="connsiteX18" fmla="*/ 67939 w 242273"/>
                  <a:gd name="connsiteY18" fmla="*/ 0 h 133741"/>
                  <a:gd name="connsiteX19" fmla="*/ 0 w 242273"/>
                  <a:gd name="connsiteY19" fmla="*/ 0 h 133741"/>
                  <a:gd name="connsiteX20" fmla="*/ 0 w 242273"/>
                  <a:gd name="connsiteY20" fmla="*/ 3846 h 133741"/>
                  <a:gd name="connsiteX21" fmla="*/ 18801 w 242273"/>
                  <a:gd name="connsiteY21" fmla="*/ 24783 h 133741"/>
                  <a:gd name="connsiteX22" fmla="*/ 66230 w 242273"/>
                  <a:gd name="connsiteY22" fmla="*/ 133742 h 133741"/>
                  <a:gd name="connsiteX23" fmla="*/ 83322 w 242273"/>
                  <a:gd name="connsiteY23" fmla="*/ 133742 h 133741"/>
                  <a:gd name="connsiteX24" fmla="*/ 120069 w 242273"/>
                  <a:gd name="connsiteY24" fmla="*/ 55121 h 133741"/>
                  <a:gd name="connsiteX25" fmla="*/ 154679 w 242273"/>
                  <a:gd name="connsiteY25" fmla="*/ 133742 h 133741"/>
                  <a:gd name="connsiteX26" fmla="*/ 171771 w 242273"/>
                  <a:gd name="connsiteY26" fmla="*/ 133742 h 133741"/>
                  <a:gd name="connsiteX27" fmla="*/ 223046 w 242273"/>
                  <a:gd name="connsiteY27" fmla="*/ 24783 h 133741"/>
                  <a:gd name="connsiteX28" fmla="*/ 242274 w 242273"/>
                  <a:gd name="connsiteY28" fmla="*/ 3846 h 133741"/>
                  <a:gd name="connsiteX29" fmla="*/ 242274 w 242273"/>
                  <a:gd name="connsiteY29" fmla="*/ 0 h 13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42273" h="133741">
                    <a:moveTo>
                      <a:pt x="242274" y="0"/>
                    </a:moveTo>
                    <a:lnTo>
                      <a:pt x="190572" y="0"/>
                    </a:lnTo>
                    <a:lnTo>
                      <a:pt x="190572" y="3846"/>
                    </a:lnTo>
                    <a:cubicBezTo>
                      <a:pt x="193563" y="4273"/>
                      <a:pt x="202536" y="5982"/>
                      <a:pt x="202536" y="15810"/>
                    </a:cubicBezTo>
                    <a:cubicBezTo>
                      <a:pt x="202536" y="18801"/>
                      <a:pt x="201254" y="22646"/>
                      <a:pt x="199545" y="26065"/>
                    </a:cubicBezTo>
                    <a:lnTo>
                      <a:pt x="171344" y="89731"/>
                    </a:lnTo>
                    <a:lnTo>
                      <a:pt x="145279" y="26492"/>
                    </a:lnTo>
                    <a:cubicBezTo>
                      <a:pt x="144424" y="23501"/>
                      <a:pt x="143142" y="19655"/>
                      <a:pt x="143142" y="17092"/>
                    </a:cubicBezTo>
                    <a:cubicBezTo>
                      <a:pt x="143142" y="6837"/>
                      <a:pt x="150834" y="5128"/>
                      <a:pt x="154679" y="4273"/>
                    </a:cubicBezTo>
                    <a:lnTo>
                      <a:pt x="154679" y="427"/>
                    </a:lnTo>
                    <a:lnTo>
                      <a:pt x="88022" y="427"/>
                    </a:lnTo>
                    <a:lnTo>
                      <a:pt x="88022" y="4273"/>
                    </a:lnTo>
                    <a:cubicBezTo>
                      <a:pt x="95713" y="5555"/>
                      <a:pt x="99131" y="7691"/>
                      <a:pt x="103832" y="17092"/>
                    </a:cubicBezTo>
                    <a:lnTo>
                      <a:pt x="110668" y="31192"/>
                    </a:lnTo>
                    <a:lnTo>
                      <a:pt x="84176" y="89731"/>
                    </a:lnTo>
                    <a:lnTo>
                      <a:pt x="58539" y="26919"/>
                    </a:lnTo>
                    <a:cubicBezTo>
                      <a:pt x="57257" y="23928"/>
                      <a:pt x="55975" y="20083"/>
                      <a:pt x="55975" y="16664"/>
                    </a:cubicBezTo>
                    <a:cubicBezTo>
                      <a:pt x="55975" y="8973"/>
                      <a:pt x="60248" y="5128"/>
                      <a:pt x="67939" y="3846"/>
                    </a:cubicBezTo>
                    <a:lnTo>
                      <a:pt x="67939" y="0"/>
                    </a:lnTo>
                    <a:lnTo>
                      <a:pt x="0" y="0"/>
                    </a:lnTo>
                    <a:lnTo>
                      <a:pt x="0" y="3846"/>
                    </a:lnTo>
                    <a:cubicBezTo>
                      <a:pt x="11110" y="7691"/>
                      <a:pt x="12391" y="9828"/>
                      <a:pt x="18801" y="24783"/>
                    </a:cubicBezTo>
                    <a:lnTo>
                      <a:pt x="66230" y="133742"/>
                    </a:lnTo>
                    <a:lnTo>
                      <a:pt x="83322" y="133742"/>
                    </a:lnTo>
                    <a:lnTo>
                      <a:pt x="120069" y="55121"/>
                    </a:lnTo>
                    <a:lnTo>
                      <a:pt x="154679" y="133742"/>
                    </a:lnTo>
                    <a:lnTo>
                      <a:pt x="171771" y="133742"/>
                    </a:lnTo>
                    <a:lnTo>
                      <a:pt x="223046" y="24783"/>
                    </a:lnTo>
                    <a:cubicBezTo>
                      <a:pt x="229028" y="11964"/>
                      <a:pt x="230737" y="7691"/>
                      <a:pt x="242274" y="3846"/>
                    </a:cubicBezTo>
                    <a:lnTo>
                      <a:pt x="242274" y="0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2B23525-B775-440D-ADB0-E92F2992871D}"/>
                  </a:ext>
                </a:extLst>
              </p:cNvPr>
              <p:cNvSpPr/>
              <p:nvPr/>
            </p:nvSpPr>
            <p:spPr>
              <a:xfrm>
                <a:off x="10527296" y="6215870"/>
                <a:ext cx="97849" cy="54265"/>
              </a:xfrm>
              <a:custGeom>
                <a:avLst/>
                <a:gdLst>
                  <a:gd name="connsiteX0" fmla="*/ 7264 w 97849"/>
                  <a:gd name="connsiteY0" fmla="*/ 10255 h 54265"/>
                  <a:gd name="connsiteX1" fmla="*/ 26492 w 97849"/>
                  <a:gd name="connsiteY1" fmla="*/ 54266 h 54265"/>
                  <a:gd name="connsiteX2" fmla="*/ 33329 w 97849"/>
                  <a:gd name="connsiteY2" fmla="*/ 54266 h 54265"/>
                  <a:gd name="connsiteX3" fmla="*/ 48284 w 97849"/>
                  <a:gd name="connsiteY3" fmla="*/ 22219 h 54265"/>
                  <a:gd name="connsiteX4" fmla="*/ 62384 w 97849"/>
                  <a:gd name="connsiteY4" fmla="*/ 54266 h 54265"/>
                  <a:gd name="connsiteX5" fmla="*/ 69221 w 97849"/>
                  <a:gd name="connsiteY5" fmla="*/ 54266 h 54265"/>
                  <a:gd name="connsiteX6" fmla="*/ 90158 w 97849"/>
                  <a:gd name="connsiteY6" fmla="*/ 10255 h 54265"/>
                  <a:gd name="connsiteX7" fmla="*/ 97850 w 97849"/>
                  <a:gd name="connsiteY7" fmla="*/ 1709 h 54265"/>
                  <a:gd name="connsiteX8" fmla="*/ 97850 w 97849"/>
                  <a:gd name="connsiteY8" fmla="*/ 0 h 54265"/>
                  <a:gd name="connsiteX9" fmla="*/ 76912 w 97849"/>
                  <a:gd name="connsiteY9" fmla="*/ 0 h 54265"/>
                  <a:gd name="connsiteX10" fmla="*/ 76912 w 97849"/>
                  <a:gd name="connsiteY10" fmla="*/ 1709 h 54265"/>
                  <a:gd name="connsiteX11" fmla="*/ 82040 w 97849"/>
                  <a:gd name="connsiteY11" fmla="*/ 6837 h 54265"/>
                  <a:gd name="connsiteX12" fmla="*/ 80758 w 97849"/>
                  <a:gd name="connsiteY12" fmla="*/ 11110 h 54265"/>
                  <a:gd name="connsiteX13" fmla="*/ 69221 w 97849"/>
                  <a:gd name="connsiteY13" fmla="*/ 36747 h 54265"/>
                  <a:gd name="connsiteX14" fmla="*/ 58539 w 97849"/>
                  <a:gd name="connsiteY14" fmla="*/ 11110 h 54265"/>
                  <a:gd name="connsiteX15" fmla="*/ 57684 w 97849"/>
                  <a:gd name="connsiteY15" fmla="*/ 7264 h 54265"/>
                  <a:gd name="connsiteX16" fmla="*/ 62384 w 97849"/>
                  <a:gd name="connsiteY16" fmla="*/ 2136 h 54265"/>
                  <a:gd name="connsiteX17" fmla="*/ 62384 w 97849"/>
                  <a:gd name="connsiteY17" fmla="*/ 427 h 54265"/>
                  <a:gd name="connsiteX18" fmla="*/ 35465 w 97849"/>
                  <a:gd name="connsiteY18" fmla="*/ 427 h 54265"/>
                  <a:gd name="connsiteX19" fmla="*/ 35465 w 97849"/>
                  <a:gd name="connsiteY19" fmla="*/ 2136 h 54265"/>
                  <a:gd name="connsiteX20" fmla="*/ 41874 w 97849"/>
                  <a:gd name="connsiteY20" fmla="*/ 7264 h 54265"/>
                  <a:gd name="connsiteX21" fmla="*/ 44438 w 97849"/>
                  <a:gd name="connsiteY21" fmla="*/ 12819 h 54265"/>
                  <a:gd name="connsiteX22" fmla="*/ 33756 w 97849"/>
                  <a:gd name="connsiteY22" fmla="*/ 36747 h 54265"/>
                  <a:gd name="connsiteX23" fmla="*/ 23501 w 97849"/>
                  <a:gd name="connsiteY23" fmla="*/ 11110 h 54265"/>
                  <a:gd name="connsiteX24" fmla="*/ 22646 w 97849"/>
                  <a:gd name="connsiteY24" fmla="*/ 6837 h 54265"/>
                  <a:gd name="connsiteX25" fmla="*/ 27347 w 97849"/>
                  <a:gd name="connsiteY25" fmla="*/ 1709 h 54265"/>
                  <a:gd name="connsiteX26" fmla="*/ 27347 w 97849"/>
                  <a:gd name="connsiteY26" fmla="*/ 0 h 54265"/>
                  <a:gd name="connsiteX27" fmla="*/ 0 w 97849"/>
                  <a:gd name="connsiteY27" fmla="*/ 0 h 54265"/>
                  <a:gd name="connsiteX28" fmla="*/ 0 w 97849"/>
                  <a:gd name="connsiteY28" fmla="*/ 1709 h 54265"/>
                  <a:gd name="connsiteX29" fmla="*/ 7264 w 97849"/>
                  <a:gd name="connsiteY29" fmla="*/ 10255 h 54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7849" h="54265">
                    <a:moveTo>
                      <a:pt x="7264" y="10255"/>
                    </a:moveTo>
                    <a:lnTo>
                      <a:pt x="26492" y="54266"/>
                    </a:lnTo>
                    <a:lnTo>
                      <a:pt x="33329" y="54266"/>
                    </a:lnTo>
                    <a:lnTo>
                      <a:pt x="48284" y="22219"/>
                    </a:lnTo>
                    <a:lnTo>
                      <a:pt x="62384" y="54266"/>
                    </a:lnTo>
                    <a:lnTo>
                      <a:pt x="69221" y="54266"/>
                    </a:lnTo>
                    <a:lnTo>
                      <a:pt x="90158" y="10255"/>
                    </a:lnTo>
                    <a:cubicBezTo>
                      <a:pt x="92722" y="5127"/>
                      <a:pt x="93149" y="3418"/>
                      <a:pt x="97850" y="1709"/>
                    </a:cubicBezTo>
                    <a:lnTo>
                      <a:pt x="97850" y="0"/>
                    </a:lnTo>
                    <a:lnTo>
                      <a:pt x="76912" y="0"/>
                    </a:lnTo>
                    <a:lnTo>
                      <a:pt x="76912" y="1709"/>
                    </a:lnTo>
                    <a:cubicBezTo>
                      <a:pt x="78194" y="2136"/>
                      <a:pt x="82040" y="2564"/>
                      <a:pt x="82040" y="6837"/>
                    </a:cubicBezTo>
                    <a:cubicBezTo>
                      <a:pt x="82040" y="8119"/>
                      <a:pt x="81613" y="9400"/>
                      <a:pt x="80758" y="11110"/>
                    </a:cubicBezTo>
                    <a:lnTo>
                      <a:pt x="69221" y="36747"/>
                    </a:lnTo>
                    <a:lnTo>
                      <a:pt x="58539" y="11110"/>
                    </a:lnTo>
                    <a:cubicBezTo>
                      <a:pt x="58112" y="9828"/>
                      <a:pt x="57684" y="8546"/>
                      <a:pt x="57684" y="7264"/>
                    </a:cubicBezTo>
                    <a:cubicBezTo>
                      <a:pt x="57684" y="2991"/>
                      <a:pt x="60675" y="2564"/>
                      <a:pt x="62384" y="2136"/>
                    </a:cubicBezTo>
                    <a:lnTo>
                      <a:pt x="62384" y="427"/>
                    </a:lnTo>
                    <a:lnTo>
                      <a:pt x="35465" y="427"/>
                    </a:lnTo>
                    <a:lnTo>
                      <a:pt x="35465" y="2136"/>
                    </a:lnTo>
                    <a:cubicBezTo>
                      <a:pt x="38456" y="2564"/>
                      <a:pt x="39738" y="3418"/>
                      <a:pt x="41874" y="7264"/>
                    </a:cubicBezTo>
                    <a:lnTo>
                      <a:pt x="44438" y="12819"/>
                    </a:lnTo>
                    <a:lnTo>
                      <a:pt x="33756" y="36747"/>
                    </a:lnTo>
                    <a:lnTo>
                      <a:pt x="23501" y="11110"/>
                    </a:lnTo>
                    <a:cubicBezTo>
                      <a:pt x="23074" y="9828"/>
                      <a:pt x="22646" y="8546"/>
                      <a:pt x="22646" y="6837"/>
                    </a:cubicBezTo>
                    <a:cubicBezTo>
                      <a:pt x="22646" y="3846"/>
                      <a:pt x="24356" y="2136"/>
                      <a:pt x="27347" y="1709"/>
                    </a:cubicBezTo>
                    <a:lnTo>
                      <a:pt x="27347" y="0"/>
                    </a:lnTo>
                    <a:lnTo>
                      <a:pt x="0" y="0"/>
                    </a:lnTo>
                    <a:lnTo>
                      <a:pt x="0" y="1709"/>
                    </a:lnTo>
                    <a:cubicBezTo>
                      <a:pt x="3846" y="3418"/>
                      <a:pt x="4700" y="4273"/>
                      <a:pt x="7264" y="10255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3D27D7E7-14EA-43D6-BFDF-58EAE02977BB}"/>
                  </a:ext>
                </a:extLst>
              </p:cNvPr>
              <p:cNvSpPr/>
              <p:nvPr/>
            </p:nvSpPr>
            <p:spPr>
              <a:xfrm>
                <a:off x="11172077" y="6285519"/>
                <a:ext cx="73493" cy="138442"/>
              </a:xfrm>
              <a:custGeom>
                <a:avLst/>
                <a:gdLst>
                  <a:gd name="connsiteX0" fmla="*/ 55548 w 73493"/>
                  <a:gd name="connsiteY0" fmla="*/ 107677 h 138442"/>
                  <a:gd name="connsiteX1" fmla="*/ 55548 w 73493"/>
                  <a:gd name="connsiteY1" fmla="*/ 0 h 138442"/>
                  <a:gd name="connsiteX2" fmla="*/ 0 w 73493"/>
                  <a:gd name="connsiteY2" fmla="*/ 27347 h 138442"/>
                  <a:gd name="connsiteX3" fmla="*/ 1709 w 73493"/>
                  <a:gd name="connsiteY3" fmla="*/ 30338 h 138442"/>
                  <a:gd name="connsiteX4" fmla="*/ 19655 w 73493"/>
                  <a:gd name="connsiteY4" fmla="*/ 52129 h 138442"/>
                  <a:gd name="connsiteX5" fmla="*/ 19655 w 73493"/>
                  <a:gd name="connsiteY5" fmla="*/ 105968 h 138442"/>
                  <a:gd name="connsiteX6" fmla="*/ 2136 w 73493"/>
                  <a:gd name="connsiteY6" fmla="*/ 134597 h 138442"/>
                  <a:gd name="connsiteX7" fmla="*/ 2136 w 73493"/>
                  <a:gd name="connsiteY7" fmla="*/ 138442 h 138442"/>
                  <a:gd name="connsiteX8" fmla="*/ 73494 w 73493"/>
                  <a:gd name="connsiteY8" fmla="*/ 138442 h 138442"/>
                  <a:gd name="connsiteX9" fmla="*/ 73494 w 73493"/>
                  <a:gd name="connsiteY9" fmla="*/ 134597 h 138442"/>
                  <a:gd name="connsiteX10" fmla="*/ 55548 w 73493"/>
                  <a:gd name="connsiteY10" fmla="*/ 107677 h 13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3493" h="138442">
                    <a:moveTo>
                      <a:pt x="55548" y="107677"/>
                    </a:moveTo>
                    <a:lnTo>
                      <a:pt x="55548" y="0"/>
                    </a:lnTo>
                    <a:lnTo>
                      <a:pt x="0" y="27347"/>
                    </a:lnTo>
                    <a:lnTo>
                      <a:pt x="1709" y="30338"/>
                    </a:lnTo>
                    <a:cubicBezTo>
                      <a:pt x="18801" y="29483"/>
                      <a:pt x="19655" y="37174"/>
                      <a:pt x="19655" y="52129"/>
                    </a:cubicBezTo>
                    <a:lnTo>
                      <a:pt x="19655" y="105968"/>
                    </a:lnTo>
                    <a:cubicBezTo>
                      <a:pt x="19655" y="122632"/>
                      <a:pt x="19655" y="129469"/>
                      <a:pt x="2136" y="134597"/>
                    </a:cubicBezTo>
                    <a:lnTo>
                      <a:pt x="2136" y="138442"/>
                    </a:lnTo>
                    <a:lnTo>
                      <a:pt x="73494" y="138442"/>
                    </a:lnTo>
                    <a:lnTo>
                      <a:pt x="73494" y="134597"/>
                    </a:lnTo>
                    <a:cubicBezTo>
                      <a:pt x="57684" y="130751"/>
                      <a:pt x="55548" y="126905"/>
                      <a:pt x="55548" y="107677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AF381B9-7AEF-4699-A18A-9D614EFB8188}"/>
                  </a:ext>
                </a:extLst>
              </p:cNvPr>
              <p:cNvSpPr/>
              <p:nvPr/>
            </p:nvSpPr>
            <p:spPr>
              <a:xfrm>
                <a:off x="11245571" y="6287655"/>
                <a:ext cx="124341" cy="141005"/>
              </a:xfrm>
              <a:custGeom>
                <a:avLst/>
                <a:gdLst>
                  <a:gd name="connsiteX0" fmla="*/ 120069 w 124341"/>
                  <a:gd name="connsiteY0" fmla="*/ 93149 h 141005"/>
                  <a:gd name="connsiteX1" fmla="*/ 77767 w 124341"/>
                  <a:gd name="connsiteY1" fmla="*/ 113232 h 141005"/>
                  <a:gd name="connsiteX2" fmla="*/ 32474 w 124341"/>
                  <a:gd name="connsiteY2" fmla="*/ 63239 h 141005"/>
                  <a:gd name="connsiteX3" fmla="*/ 72212 w 124341"/>
                  <a:gd name="connsiteY3" fmla="*/ 17092 h 141005"/>
                  <a:gd name="connsiteX4" fmla="*/ 109386 w 124341"/>
                  <a:gd name="connsiteY4" fmla="*/ 47857 h 141005"/>
                  <a:gd name="connsiteX5" fmla="*/ 113232 w 124341"/>
                  <a:gd name="connsiteY5" fmla="*/ 47857 h 141005"/>
                  <a:gd name="connsiteX6" fmla="*/ 120069 w 124341"/>
                  <a:gd name="connsiteY6" fmla="*/ 14955 h 141005"/>
                  <a:gd name="connsiteX7" fmla="*/ 72212 w 124341"/>
                  <a:gd name="connsiteY7" fmla="*/ 0 h 141005"/>
                  <a:gd name="connsiteX8" fmla="*/ 0 w 124341"/>
                  <a:gd name="connsiteY8" fmla="*/ 73921 h 141005"/>
                  <a:gd name="connsiteX9" fmla="*/ 63666 w 124341"/>
                  <a:gd name="connsiteY9" fmla="*/ 141006 h 141005"/>
                  <a:gd name="connsiteX10" fmla="*/ 124342 w 124341"/>
                  <a:gd name="connsiteY10" fmla="*/ 94859 h 141005"/>
                  <a:gd name="connsiteX11" fmla="*/ 120069 w 124341"/>
                  <a:gd name="connsiteY11" fmla="*/ 93149 h 141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341" h="141005">
                    <a:moveTo>
                      <a:pt x="120069" y="93149"/>
                    </a:moveTo>
                    <a:cubicBezTo>
                      <a:pt x="111523" y="101695"/>
                      <a:pt x="99986" y="113232"/>
                      <a:pt x="77767" y="113232"/>
                    </a:cubicBezTo>
                    <a:cubicBezTo>
                      <a:pt x="44011" y="113232"/>
                      <a:pt x="32474" y="85031"/>
                      <a:pt x="32474" y="63239"/>
                    </a:cubicBezTo>
                    <a:cubicBezTo>
                      <a:pt x="32474" y="40165"/>
                      <a:pt x="44011" y="17092"/>
                      <a:pt x="72212" y="17092"/>
                    </a:cubicBezTo>
                    <a:cubicBezTo>
                      <a:pt x="98277" y="17092"/>
                      <a:pt x="104686" y="35465"/>
                      <a:pt x="109386" y="47857"/>
                    </a:cubicBezTo>
                    <a:lnTo>
                      <a:pt x="113232" y="47857"/>
                    </a:lnTo>
                    <a:lnTo>
                      <a:pt x="120069" y="14955"/>
                    </a:lnTo>
                    <a:cubicBezTo>
                      <a:pt x="113659" y="10682"/>
                      <a:pt x="98277" y="0"/>
                      <a:pt x="72212" y="0"/>
                    </a:cubicBezTo>
                    <a:cubicBezTo>
                      <a:pt x="28201" y="0"/>
                      <a:pt x="0" y="33329"/>
                      <a:pt x="0" y="73921"/>
                    </a:cubicBezTo>
                    <a:cubicBezTo>
                      <a:pt x="0" y="102977"/>
                      <a:pt x="16664" y="141006"/>
                      <a:pt x="63666" y="141006"/>
                    </a:cubicBezTo>
                    <a:cubicBezTo>
                      <a:pt x="85885" y="141006"/>
                      <a:pt x="107677" y="133315"/>
                      <a:pt x="124342" y="94859"/>
                    </a:cubicBezTo>
                    <a:lnTo>
                      <a:pt x="120069" y="93149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77F8386-FA77-43E3-B462-72F166AAA84F}"/>
                  </a:ext>
                </a:extLst>
              </p:cNvPr>
              <p:cNvSpPr/>
              <p:nvPr/>
            </p:nvSpPr>
            <p:spPr>
              <a:xfrm>
                <a:off x="11363503" y="6216298"/>
                <a:ext cx="166643" cy="207235"/>
              </a:xfrm>
              <a:custGeom>
                <a:avLst/>
                <a:gdLst>
                  <a:gd name="connsiteX0" fmla="*/ 147843 w 166643"/>
                  <a:gd name="connsiteY0" fmla="*/ 187581 h 207235"/>
                  <a:gd name="connsiteX1" fmla="*/ 92722 w 166643"/>
                  <a:gd name="connsiteY1" fmla="*/ 129469 h 207235"/>
                  <a:gd name="connsiteX2" fmla="*/ 133315 w 166643"/>
                  <a:gd name="connsiteY2" fmla="*/ 93149 h 207235"/>
                  <a:gd name="connsiteX3" fmla="*/ 152970 w 166643"/>
                  <a:gd name="connsiteY3" fmla="*/ 80331 h 207235"/>
                  <a:gd name="connsiteX4" fmla="*/ 152970 w 166643"/>
                  <a:gd name="connsiteY4" fmla="*/ 76485 h 207235"/>
                  <a:gd name="connsiteX5" fmla="*/ 96568 w 166643"/>
                  <a:gd name="connsiteY5" fmla="*/ 76485 h 207235"/>
                  <a:gd name="connsiteX6" fmla="*/ 96568 w 166643"/>
                  <a:gd name="connsiteY6" fmla="*/ 80331 h 207235"/>
                  <a:gd name="connsiteX7" fmla="*/ 104686 w 166643"/>
                  <a:gd name="connsiteY7" fmla="*/ 87167 h 207235"/>
                  <a:gd name="connsiteX8" fmla="*/ 96568 w 166643"/>
                  <a:gd name="connsiteY8" fmla="*/ 99131 h 207235"/>
                  <a:gd name="connsiteX9" fmla="*/ 55975 w 166643"/>
                  <a:gd name="connsiteY9" fmla="*/ 134597 h 207235"/>
                  <a:gd name="connsiteX10" fmla="*/ 55975 w 166643"/>
                  <a:gd name="connsiteY10" fmla="*/ 0 h 207235"/>
                  <a:gd name="connsiteX11" fmla="*/ 0 w 166643"/>
                  <a:gd name="connsiteY11" fmla="*/ 28628 h 207235"/>
                  <a:gd name="connsiteX12" fmla="*/ 1709 w 166643"/>
                  <a:gd name="connsiteY12" fmla="*/ 32047 h 207235"/>
                  <a:gd name="connsiteX13" fmla="*/ 7264 w 166643"/>
                  <a:gd name="connsiteY13" fmla="*/ 31192 h 207235"/>
                  <a:gd name="connsiteX14" fmla="*/ 20083 w 166643"/>
                  <a:gd name="connsiteY14" fmla="*/ 53839 h 207235"/>
                  <a:gd name="connsiteX15" fmla="*/ 20083 w 166643"/>
                  <a:gd name="connsiteY15" fmla="*/ 180317 h 207235"/>
                  <a:gd name="connsiteX16" fmla="*/ 3418 w 166643"/>
                  <a:gd name="connsiteY16" fmla="*/ 203390 h 207235"/>
                  <a:gd name="connsiteX17" fmla="*/ 3418 w 166643"/>
                  <a:gd name="connsiteY17" fmla="*/ 207236 h 207235"/>
                  <a:gd name="connsiteX18" fmla="*/ 72212 w 166643"/>
                  <a:gd name="connsiteY18" fmla="*/ 207236 h 207235"/>
                  <a:gd name="connsiteX19" fmla="*/ 72212 w 166643"/>
                  <a:gd name="connsiteY19" fmla="*/ 203390 h 207235"/>
                  <a:gd name="connsiteX20" fmla="*/ 55548 w 166643"/>
                  <a:gd name="connsiteY20" fmla="*/ 177753 h 207235"/>
                  <a:gd name="connsiteX21" fmla="*/ 55548 w 166643"/>
                  <a:gd name="connsiteY21" fmla="*/ 139724 h 207235"/>
                  <a:gd name="connsiteX22" fmla="*/ 100413 w 166643"/>
                  <a:gd name="connsiteY22" fmla="*/ 187153 h 207235"/>
                  <a:gd name="connsiteX23" fmla="*/ 145706 w 166643"/>
                  <a:gd name="connsiteY23" fmla="*/ 207236 h 207235"/>
                  <a:gd name="connsiteX24" fmla="*/ 166643 w 166643"/>
                  <a:gd name="connsiteY24" fmla="*/ 207236 h 207235"/>
                  <a:gd name="connsiteX25" fmla="*/ 166643 w 166643"/>
                  <a:gd name="connsiteY25" fmla="*/ 203390 h 207235"/>
                  <a:gd name="connsiteX26" fmla="*/ 147843 w 166643"/>
                  <a:gd name="connsiteY26" fmla="*/ 187581 h 207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66643" h="207235">
                    <a:moveTo>
                      <a:pt x="147843" y="187581"/>
                    </a:moveTo>
                    <a:lnTo>
                      <a:pt x="92722" y="129469"/>
                    </a:lnTo>
                    <a:lnTo>
                      <a:pt x="133315" y="93149"/>
                    </a:lnTo>
                    <a:cubicBezTo>
                      <a:pt x="144424" y="83322"/>
                      <a:pt x="144852" y="82894"/>
                      <a:pt x="152970" y="80331"/>
                    </a:cubicBezTo>
                    <a:lnTo>
                      <a:pt x="152970" y="76485"/>
                    </a:lnTo>
                    <a:lnTo>
                      <a:pt x="96568" y="76485"/>
                    </a:lnTo>
                    <a:lnTo>
                      <a:pt x="96568" y="80331"/>
                    </a:lnTo>
                    <a:cubicBezTo>
                      <a:pt x="99131" y="80758"/>
                      <a:pt x="104686" y="82040"/>
                      <a:pt x="104686" y="87167"/>
                    </a:cubicBezTo>
                    <a:cubicBezTo>
                      <a:pt x="104686" y="91013"/>
                      <a:pt x="102122" y="93577"/>
                      <a:pt x="96568" y="99131"/>
                    </a:cubicBezTo>
                    <a:lnTo>
                      <a:pt x="55975" y="134597"/>
                    </a:lnTo>
                    <a:lnTo>
                      <a:pt x="55975" y="0"/>
                    </a:lnTo>
                    <a:lnTo>
                      <a:pt x="0" y="28628"/>
                    </a:lnTo>
                    <a:lnTo>
                      <a:pt x="1709" y="32047"/>
                    </a:lnTo>
                    <a:cubicBezTo>
                      <a:pt x="3846" y="31619"/>
                      <a:pt x="5555" y="31192"/>
                      <a:pt x="7264" y="31192"/>
                    </a:cubicBezTo>
                    <a:cubicBezTo>
                      <a:pt x="19655" y="31192"/>
                      <a:pt x="20083" y="42302"/>
                      <a:pt x="20083" y="53839"/>
                    </a:cubicBezTo>
                    <a:lnTo>
                      <a:pt x="20083" y="180317"/>
                    </a:lnTo>
                    <a:cubicBezTo>
                      <a:pt x="20083" y="192708"/>
                      <a:pt x="18801" y="200827"/>
                      <a:pt x="3418" y="203390"/>
                    </a:cubicBezTo>
                    <a:lnTo>
                      <a:pt x="3418" y="207236"/>
                    </a:lnTo>
                    <a:lnTo>
                      <a:pt x="72212" y="207236"/>
                    </a:lnTo>
                    <a:lnTo>
                      <a:pt x="72212" y="203390"/>
                    </a:lnTo>
                    <a:cubicBezTo>
                      <a:pt x="55975" y="199972"/>
                      <a:pt x="55548" y="190999"/>
                      <a:pt x="55548" y="177753"/>
                    </a:cubicBezTo>
                    <a:lnTo>
                      <a:pt x="55548" y="139724"/>
                    </a:lnTo>
                    <a:lnTo>
                      <a:pt x="100413" y="187153"/>
                    </a:lnTo>
                    <a:cubicBezTo>
                      <a:pt x="114941" y="202108"/>
                      <a:pt x="120496" y="207236"/>
                      <a:pt x="145706" y="207236"/>
                    </a:cubicBezTo>
                    <a:lnTo>
                      <a:pt x="166643" y="207236"/>
                    </a:lnTo>
                    <a:lnTo>
                      <a:pt x="166643" y="203390"/>
                    </a:lnTo>
                    <a:cubicBezTo>
                      <a:pt x="159379" y="200827"/>
                      <a:pt x="153397" y="193990"/>
                      <a:pt x="147843" y="187581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244C99C-CDB5-40A9-B2E4-451BE3C807E8}"/>
                  </a:ext>
                </a:extLst>
              </p:cNvPr>
              <p:cNvSpPr/>
              <p:nvPr/>
            </p:nvSpPr>
            <p:spPr>
              <a:xfrm>
                <a:off x="10911857" y="6186387"/>
                <a:ext cx="88876" cy="84176"/>
              </a:xfrm>
              <a:custGeom>
                <a:avLst/>
                <a:gdLst>
                  <a:gd name="connsiteX0" fmla="*/ 23074 w 88876"/>
                  <a:gd name="connsiteY0" fmla="*/ 81613 h 84176"/>
                  <a:gd name="connsiteX1" fmla="*/ 15810 w 88876"/>
                  <a:gd name="connsiteY1" fmla="*/ 71358 h 84176"/>
                  <a:gd name="connsiteX2" fmla="*/ 15810 w 88876"/>
                  <a:gd name="connsiteY2" fmla="*/ 16237 h 84176"/>
                  <a:gd name="connsiteX3" fmla="*/ 74349 w 88876"/>
                  <a:gd name="connsiteY3" fmla="*/ 84176 h 84176"/>
                  <a:gd name="connsiteX4" fmla="*/ 81613 w 88876"/>
                  <a:gd name="connsiteY4" fmla="*/ 84176 h 84176"/>
                  <a:gd name="connsiteX5" fmla="*/ 81613 w 88876"/>
                  <a:gd name="connsiteY5" fmla="*/ 11964 h 84176"/>
                  <a:gd name="connsiteX6" fmla="*/ 88876 w 88876"/>
                  <a:gd name="connsiteY6" fmla="*/ 1709 h 84176"/>
                  <a:gd name="connsiteX7" fmla="*/ 88876 w 88876"/>
                  <a:gd name="connsiteY7" fmla="*/ 0 h 84176"/>
                  <a:gd name="connsiteX8" fmla="*/ 65375 w 88876"/>
                  <a:gd name="connsiteY8" fmla="*/ 0 h 84176"/>
                  <a:gd name="connsiteX9" fmla="*/ 65375 w 88876"/>
                  <a:gd name="connsiteY9" fmla="*/ 1709 h 84176"/>
                  <a:gd name="connsiteX10" fmla="*/ 72639 w 88876"/>
                  <a:gd name="connsiteY10" fmla="*/ 12391 h 84176"/>
                  <a:gd name="connsiteX11" fmla="*/ 72639 w 88876"/>
                  <a:gd name="connsiteY11" fmla="*/ 57684 h 84176"/>
                  <a:gd name="connsiteX12" fmla="*/ 23501 w 88876"/>
                  <a:gd name="connsiteY12" fmla="*/ 0 h 84176"/>
                  <a:gd name="connsiteX13" fmla="*/ 0 w 88876"/>
                  <a:gd name="connsiteY13" fmla="*/ 0 h 84176"/>
                  <a:gd name="connsiteX14" fmla="*/ 0 w 88876"/>
                  <a:gd name="connsiteY14" fmla="*/ 1709 h 84176"/>
                  <a:gd name="connsiteX15" fmla="*/ 6409 w 88876"/>
                  <a:gd name="connsiteY15" fmla="*/ 5555 h 84176"/>
                  <a:gd name="connsiteX16" fmla="*/ 7264 w 88876"/>
                  <a:gd name="connsiteY16" fmla="*/ 11537 h 84176"/>
                  <a:gd name="connsiteX17" fmla="*/ 7264 w 88876"/>
                  <a:gd name="connsiteY17" fmla="*/ 71358 h 84176"/>
                  <a:gd name="connsiteX18" fmla="*/ 5128 w 88876"/>
                  <a:gd name="connsiteY18" fmla="*/ 79476 h 84176"/>
                  <a:gd name="connsiteX19" fmla="*/ 0 w 88876"/>
                  <a:gd name="connsiteY19" fmla="*/ 81613 h 84176"/>
                  <a:gd name="connsiteX20" fmla="*/ 0 w 88876"/>
                  <a:gd name="connsiteY20" fmla="*/ 83322 h 84176"/>
                  <a:gd name="connsiteX21" fmla="*/ 23501 w 88876"/>
                  <a:gd name="connsiteY21" fmla="*/ 83322 h 84176"/>
                  <a:gd name="connsiteX22" fmla="*/ 23501 w 88876"/>
                  <a:gd name="connsiteY22" fmla="*/ 81613 h 84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8876" h="84176">
                    <a:moveTo>
                      <a:pt x="23074" y="81613"/>
                    </a:moveTo>
                    <a:cubicBezTo>
                      <a:pt x="18374" y="80758"/>
                      <a:pt x="15810" y="79476"/>
                      <a:pt x="15810" y="71358"/>
                    </a:cubicBezTo>
                    <a:lnTo>
                      <a:pt x="15810" y="16237"/>
                    </a:lnTo>
                    <a:lnTo>
                      <a:pt x="74349" y="84176"/>
                    </a:lnTo>
                    <a:lnTo>
                      <a:pt x="81613" y="84176"/>
                    </a:lnTo>
                    <a:lnTo>
                      <a:pt x="81613" y="11964"/>
                    </a:lnTo>
                    <a:cubicBezTo>
                      <a:pt x="81613" y="5555"/>
                      <a:pt x="82467" y="2991"/>
                      <a:pt x="88876" y="1709"/>
                    </a:cubicBezTo>
                    <a:lnTo>
                      <a:pt x="88876" y="0"/>
                    </a:lnTo>
                    <a:lnTo>
                      <a:pt x="65375" y="0"/>
                    </a:lnTo>
                    <a:lnTo>
                      <a:pt x="65375" y="1709"/>
                    </a:lnTo>
                    <a:cubicBezTo>
                      <a:pt x="71785" y="2991"/>
                      <a:pt x="72639" y="5982"/>
                      <a:pt x="72639" y="12391"/>
                    </a:cubicBezTo>
                    <a:lnTo>
                      <a:pt x="72639" y="57684"/>
                    </a:lnTo>
                    <a:lnTo>
                      <a:pt x="23501" y="0"/>
                    </a:lnTo>
                    <a:lnTo>
                      <a:pt x="0" y="0"/>
                    </a:lnTo>
                    <a:lnTo>
                      <a:pt x="0" y="1709"/>
                    </a:lnTo>
                    <a:cubicBezTo>
                      <a:pt x="1709" y="2136"/>
                      <a:pt x="5128" y="2136"/>
                      <a:pt x="6409" y="5555"/>
                    </a:cubicBezTo>
                    <a:cubicBezTo>
                      <a:pt x="7264" y="7264"/>
                      <a:pt x="7264" y="8973"/>
                      <a:pt x="7264" y="11537"/>
                    </a:cubicBezTo>
                    <a:lnTo>
                      <a:pt x="7264" y="71358"/>
                    </a:lnTo>
                    <a:cubicBezTo>
                      <a:pt x="7264" y="75203"/>
                      <a:pt x="6837" y="77767"/>
                      <a:pt x="5128" y="79476"/>
                    </a:cubicBezTo>
                    <a:cubicBezTo>
                      <a:pt x="3418" y="81185"/>
                      <a:pt x="1709" y="81185"/>
                      <a:pt x="0" y="81613"/>
                    </a:cubicBezTo>
                    <a:lnTo>
                      <a:pt x="0" y="83322"/>
                    </a:lnTo>
                    <a:lnTo>
                      <a:pt x="23501" y="83322"/>
                    </a:lnTo>
                    <a:lnTo>
                      <a:pt x="23501" y="81613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BC9B102-7465-4303-89C6-26C70449B162}"/>
                  </a:ext>
                </a:extLst>
              </p:cNvPr>
              <p:cNvSpPr/>
              <p:nvPr/>
            </p:nvSpPr>
            <p:spPr>
              <a:xfrm>
                <a:off x="10383726" y="6186387"/>
                <a:ext cx="89303" cy="84176"/>
              </a:xfrm>
              <a:custGeom>
                <a:avLst/>
                <a:gdLst>
                  <a:gd name="connsiteX0" fmla="*/ 23501 w 89303"/>
                  <a:gd name="connsiteY0" fmla="*/ 81613 h 84176"/>
                  <a:gd name="connsiteX1" fmla="*/ 16237 w 89303"/>
                  <a:gd name="connsiteY1" fmla="*/ 71358 h 84176"/>
                  <a:gd name="connsiteX2" fmla="*/ 16237 w 89303"/>
                  <a:gd name="connsiteY2" fmla="*/ 16237 h 84176"/>
                  <a:gd name="connsiteX3" fmla="*/ 74776 w 89303"/>
                  <a:gd name="connsiteY3" fmla="*/ 84176 h 84176"/>
                  <a:gd name="connsiteX4" fmla="*/ 82040 w 89303"/>
                  <a:gd name="connsiteY4" fmla="*/ 84176 h 84176"/>
                  <a:gd name="connsiteX5" fmla="*/ 82040 w 89303"/>
                  <a:gd name="connsiteY5" fmla="*/ 11964 h 84176"/>
                  <a:gd name="connsiteX6" fmla="*/ 89304 w 89303"/>
                  <a:gd name="connsiteY6" fmla="*/ 1709 h 84176"/>
                  <a:gd name="connsiteX7" fmla="*/ 89304 w 89303"/>
                  <a:gd name="connsiteY7" fmla="*/ 0 h 84176"/>
                  <a:gd name="connsiteX8" fmla="*/ 65803 w 89303"/>
                  <a:gd name="connsiteY8" fmla="*/ 0 h 84176"/>
                  <a:gd name="connsiteX9" fmla="*/ 65803 w 89303"/>
                  <a:gd name="connsiteY9" fmla="*/ 1709 h 84176"/>
                  <a:gd name="connsiteX10" fmla="*/ 73067 w 89303"/>
                  <a:gd name="connsiteY10" fmla="*/ 12391 h 84176"/>
                  <a:gd name="connsiteX11" fmla="*/ 73067 w 89303"/>
                  <a:gd name="connsiteY11" fmla="*/ 57684 h 84176"/>
                  <a:gd name="connsiteX12" fmla="*/ 23501 w 89303"/>
                  <a:gd name="connsiteY12" fmla="*/ 0 h 84176"/>
                  <a:gd name="connsiteX13" fmla="*/ 0 w 89303"/>
                  <a:gd name="connsiteY13" fmla="*/ 0 h 84176"/>
                  <a:gd name="connsiteX14" fmla="*/ 0 w 89303"/>
                  <a:gd name="connsiteY14" fmla="*/ 1709 h 84176"/>
                  <a:gd name="connsiteX15" fmla="*/ 6409 w 89303"/>
                  <a:gd name="connsiteY15" fmla="*/ 5555 h 84176"/>
                  <a:gd name="connsiteX16" fmla="*/ 7264 w 89303"/>
                  <a:gd name="connsiteY16" fmla="*/ 11537 h 84176"/>
                  <a:gd name="connsiteX17" fmla="*/ 7264 w 89303"/>
                  <a:gd name="connsiteY17" fmla="*/ 71358 h 84176"/>
                  <a:gd name="connsiteX18" fmla="*/ 5127 w 89303"/>
                  <a:gd name="connsiteY18" fmla="*/ 79476 h 84176"/>
                  <a:gd name="connsiteX19" fmla="*/ 0 w 89303"/>
                  <a:gd name="connsiteY19" fmla="*/ 81613 h 84176"/>
                  <a:gd name="connsiteX20" fmla="*/ 0 w 89303"/>
                  <a:gd name="connsiteY20" fmla="*/ 83322 h 84176"/>
                  <a:gd name="connsiteX21" fmla="*/ 23501 w 89303"/>
                  <a:gd name="connsiteY21" fmla="*/ 83322 h 84176"/>
                  <a:gd name="connsiteX22" fmla="*/ 23501 w 89303"/>
                  <a:gd name="connsiteY22" fmla="*/ 81613 h 84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9303" h="84176">
                    <a:moveTo>
                      <a:pt x="23501" y="81613"/>
                    </a:moveTo>
                    <a:cubicBezTo>
                      <a:pt x="18801" y="80758"/>
                      <a:pt x="16237" y="79476"/>
                      <a:pt x="16237" y="71358"/>
                    </a:cubicBezTo>
                    <a:lnTo>
                      <a:pt x="16237" y="16237"/>
                    </a:lnTo>
                    <a:lnTo>
                      <a:pt x="74776" y="84176"/>
                    </a:lnTo>
                    <a:lnTo>
                      <a:pt x="82040" y="84176"/>
                    </a:lnTo>
                    <a:lnTo>
                      <a:pt x="82040" y="11964"/>
                    </a:lnTo>
                    <a:cubicBezTo>
                      <a:pt x="82040" y="5555"/>
                      <a:pt x="82894" y="2991"/>
                      <a:pt x="89304" y="1709"/>
                    </a:cubicBezTo>
                    <a:lnTo>
                      <a:pt x="89304" y="0"/>
                    </a:lnTo>
                    <a:lnTo>
                      <a:pt x="65803" y="0"/>
                    </a:lnTo>
                    <a:lnTo>
                      <a:pt x="65803" y="1709"/>
                    </a:lnTo>
                    <a:cubicBezTo>
                      <a:pt x="72212" y="2991"/>
                      <a:pt x="73067" y="5982"/>
                      <a:pt x="73067" y="12391"/>
                    </a:cubicBezTo>
                    <a:lnTo>
                      <a:pt x="73067" y="57684"/>
                    </a:lnTo>
                    <a:lnTo>
                      <a:pt x="23501" y="0"/>
                    </a:lnTo>
                    <a:lnTo>
                      <a:pt x="0" y="0"/>
                    </a:lnTo>
                    <a:lnTo>
                      <a:pt x="0" y="1709"/>
                    </a:lnTo>
                    <a:cubicBezTo>
                      <a:pt x="1709" y="2136"/>
                      <a:pt x="5127" y="2136"/>
                      <a:pt x="6409" y="5555"/>
                    </a:cubicBezTo>
                    <a:cubicBezTo>
                      <a:pt x="7264" y="7264"/>
                      <a:pt x="7264" y="8973"/>
                      <a:pt x="7264" y="11537"/>
                    </a:cubicBezTo>
                    <a:lnTo>
                      <a:pt x="7264" y="71358"/>
                    </a:lnTo>
                    <a:cubicBezTo>
                      <a:pt x="7264" y="75203"/>
                      <a:pt x="6837" y="77767"/>
                      <a:pt x="5127" y="79476"/>
                    </a:cubicBezTo>
                    <a:cubicBezTo>
                      <a:pt x="3418" y="81185"/>
                      <a:pt x="1709" y="81185"/>
                      <a:pt x="0" y="81613"/>
                    </a:cubicBezTo>
                    <a:lnTo>
                      <a:pt x="0" y="83322"/>
                    </a:lnTo>
                    <a:lnTo>
                      <a:pt x="23501" y="83322"/>
                    </a:lnTo>
                    <a:lnTo>
                      <a:pt x="23501" y="81613"/>
                    </a:ln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1E8F91B-4C64-48DF-8102-0D8B0BBD6222}"/>
                  </a:ext>
                </a:extLst>
              </p:cNvPr>
              <p:cNvSpPr/>
              <p:nvPr/>
            </p:nvSpPr>
            <p:spPr>
              <a:xfrm>
                <a:off x="11000306" y="6214161"/>
                <a:ext cx="59393" cy="57684"/>
              </a:xfrm>
              <a:custGeom>
                <a:avLst/>
                <a:gdLst>
                  <a:gd name="connsiteX0" fmla="*/ 7691 w 59393"/>
                  <a:gd name="connsiteY0" fmla="*/ 49566 h 57684"/>
                  <a:gd name="connsiteX1" fmla="*/ 29056 w 59393"/>
                  <a:gd name="connsiteY1" fmla="*/ 57684 h 57684"/>
                  <a:gd name="connsiteX2" fmla="*/ 59393 w 59393"/>
                  <a:gd name="connsiteY2" fmla="*/ 28628 h 57684"/>
                  <a:gd name="connsiteX3" fmla="*/ 29910 w 59393"/>
                  <a:gd name="connsiteY3" fmla="*/ 0 h 57684"/>
                  <a:gd name="connsiteX4" fmla="*/ 0 w 59393"/>
                  <a:gd name="connsiteY4" fmla="*/ 29056 h 57684"/>
                  <a:gd name="connsiteX5" fmla="*/ 7691 w 59393"/>
                  <a:gd name="connsiteY5" fmla="*/ 49566 h 57684"/>
                  <a:gd name="connsiteX6" fmla="*/ 19655 w 59393"/>
                  <a:gd name="connsiteY6" fmla="*/ 11537 h 57684"/>
                  <a:gd name="connsiteX7" fmla="*/ 29056 w 59393"/>
                  <a:gd name="connsiteY7" fmla="*/ 6837 h 57684"/>
                  <a:gd name="connsiteX8" fmla="*/ 38029 w 59393"/>
                  <a:gd name="connsiteY8" fmla="*/ 10682 h 57684"/>
                  <a:gd name="connsiteX9" fmla="*/ 43584 w 59393"/>
                  <a:gd name="connsiteY9" fmla="*/ 29910 h 57684"/>
                  <a:gd name="connsiteX10" fmla="*/ 36320 w 59393"/>
                  <a:gd name="connsiteY10" fmla="*/ 49566 h 57684"/>
                  <a:gd name="connsiteX11" fmla="*/ 30765 w 59393"/>
                  <a:gd name="connsiteY11" fmla="*/ 50848 h 57684"/>
                  <a:gd name="connsiteX12" fmla="*/ 15810 w 59393"/>
                  <a:gd name="connsiteY12" fmla="*/ 27347 h 57684"/>
                  <a:gd name="connsiteX13" fmla="*/ 19655 w 59393"/>
                  <a:gd name="connsiteY13" fmla="*/ 11537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9393" h="57684">
                    <a:moveTo>
                      <a:pt x="7691" y="49566"/>
                    </a:moveTo>
                    <a:cubicBezTo>
                      <a:pt x="14101" y="56402"/>
                      <a:pt x="22219" y="57684"/>
                      <a:pt x="29056" y="57684"/>
                    </a:cubicBezTo>
                    <a:cubicBezTo>
                      <a:pt x="50848" y="57684"/>
                      <a:pt x="59393" y="42302"/>
                      <a:pt x="59393" y="28628"/>
                    </a:cubicBezTo>
                    <a:cubicBezTo>
                      <a:pt x="59393" y="13673"/>
                      <a:pt x="49993" y="0"/>
                      <a:pt x="29910" y="0"/>
                    </a:cubicBezTo>
                    <a:cubicBezTo>
                      <a:pt x="11110" y="0"/>
                      <a:pt x="0" y="13246"/>
                      <a:pt x="0" y="29056"/>
                    </a:cubicBezTo>
                    <a:cubicBezTo>
                      <a:pt x="0" y="37174"/>
                      <a:pt x="2991" y="44438"/>
                      <a:pt x="7691" y="49566"/>
                    </a:cubicBezTo>
                    <a:close/>
                    <a:moveTo>
                      <a:pt x="19655" y="11537"/>
                    </a:moveTo>
                    <a:cubicBezTo>
                      <a:pt x="21365" y="8973"/>
                      <a:pt x="24783" y="6837"/>
                      <a:pt x="29056" y="6837"/>
                    </a:cubicBezTo>
                    <a:cubicBezTo>
                      <a:pt x="32474" y="6837"/>
                      <a:pt x="35892" y="8546"/>
                      <a:pt x="38029" y="10682"/>
                    </a:cubicBezTo>
                    <a:cubicBezTo>
                      <a:pt x="41020" y="14101"/>
                      <a:pt x="43584" y="20937"/>
                      <a:pt x="43584" y="29910"/>
                    </a:cubicBezTo>
                    <a:cubicBezTo>
                      <a:pt x="43584" y="33756"/>
                      <a:pt x="43156" y="45293"/>
                      <a:pt x="36320" y="49566"/>
                    </a:cubicBezTo>
                    <a:cubicBezTo>
                      <a:pt x="34611" y="50420"/>
                      <a:pt x="32474" y="50848"/>
                      <a:pt x="30765" y="50848"/>
                    </a:cubicBezTo>
                    <a:cubicBezTo>
                      <a:pt x="20083" y="50848"/>
                      <a:pt x="15810" y="37602"/>
                      <a:pt x="15810" y="27347"/>
                    </a:cubicBezTo>
                    <a:cubicBezTo>
                      <a:pt x="15382" y="20937"/>
                      <a:pt x="17092" y="15382"/>
                      <a:pt x="19655" y="11537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236AD66-0519-47E9-B56D-F371F41B6A3D}"/>
                  </a:ext>
                </a:extLst>
              </p:cNvPr>
              <p:cNvSpPr/>
              <p:nvPr/>
            </p:nvSpPr>
            <p:spPr>
              <a:xfrm>
                <a:off x="11058845" y="6212879"/>
                <a:ext cx="67939" cy="58966"/>
              </a:xfrm>
              <a:custGeom>
                <a:avLst/>
                <a:gdLst>
                  <a:gd name="connsiteX0" fmla="*/ 7264 w 67939"/>
                  <a:gd name="connsiteY0" fmla="*/ 17519 h 58966"/>
                  <a:gd name="connsiteX1" fmla="*/ 7264 w 67939"/>
                  <a:gd name="connsiteY1" fmla="*/ 38029 h 58966"/>
                  <a:gd name="connsiteX2" fmla="*/ 11110 w 67939"/>
                  <a:gd name="connsiteY2" fmla="*/ 52129 h 58966"/>
                  <a:gd name="connsiteX3" fmla="*/ 26919 w 67939"/>
                  <a:gd name="connsiteY3" fmla="*/ 58966 h 58966"/>
                  <a:gd name="connsiteX4" fmla="*/ 47429 w 67939"/>
                  <a:gd name="connsiteY4" fmla="*/ 48284 h 58966"/>
                  <a:gd name="connsiteX5" fmla="*/ 55120 w 67939"/>
                  <a:gd name="connsiteY5" fmla="*/ 58966 h 58966"/>
                  <a:gd name="connsiteX6" fmla="*/ 67939 w 67939"/>
                  <a:gd name="connsiteY6" fmla="*/ 49138 h 58966"/>
                  <a:gd name="connsiteX7" fmla="*/ 67085 w 67939"/>
                  <a:gd name="connsiteY7" fmla="*/ 47857 h 58966"/>
                  <a:gd name="connsiteX8" fmla="*/ 61103 w 67939"/>
                  <a:gd name="connsiteY8" fmla="*/ 36320 h 58966"/>
                  <a:gd name="connsiteX9" fmla="*/ 61103 w 67939"/>
                  <a:gd name="connsiteY9" fmla="*/ 427 h 58966"/>
                  <a:gd name="connsiteX10" fmla="*/ 39311 w 67939"/>
                  <a:gd name="connsiteY10" fmla="*/ 4700 h 58966"/>
                  <a:gd name="connsiteX11" fmla="*/ 39311 w 67939"/>
                  <a:gd name="connsiteY11" fmla="*/ 6409 h 58966"/>
                  <a:gd name="connsiteX12" fmla="*/ 46147 w 67939"/>
                  <a:gd name="connsiteY12" fmla="*/ 14955 h 58966"/>
                  <a:gd name="connsiteX13" fmla="*/ 46147 w 67939"/>
                  <a:gd name="connsiteY13" fmla="*/ 33756 h 58966"/>
                  <a:gd name="connsiteX14" fmla="*/ 43156 w 67939"/>
                  <a:gd name="connsiteY14" fmla="*/ 43156 h 58966"/>
                  <a:gd name="connsiteX15" fmla="*/ 32901 w 67939"/>
                  <a:gd name="connsiteY15" fmla="*/ 47429 h 58966"/>
                  <a:gd name="connsiteX16" fmla="*/ 22219 w 67939"/>
                  <a:gd name="connsiteY16" fmla="*/ 40165 h 58966"/>
                  <a:gd name="connsiteX17" fmla="*/ 21365 w 67939"/>
                  <a:gd name="connsiteY17" fmla="*/ 33756 h 58966"/>
                  <a:gd name="connsiteX18" fmla="*/ 21365 w 67939"/>
                  <a:gd name="connsiteY18" fmla="*/ 0 h 58966"/>
                  <a:gd name="connsiteX19" fmla="*/ 0 w 67939"/>
                  <a:gd name="connsiteY19" fmla="*/ 4273 h 58966"/>
                  <a:gd name="connsiteX20" fmla="*/ 0 w 67939"/>
                  <a:gd name="connsiteY20" fmla="*/ 5982 h 58966"/>
                  <a:gd name="connsiteX21" fmla="*/ 7264 w 67939"/>
                  <a:gd name="connsiteY21" fmla="*/ 17519 h 5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7939" h="58966">
                    <a:moveTo>
                      <a:pt x="7264" y="17519"/>
                    </a:moveTo>
                    <a:lnTo>
                      <a:pt x="7264" y="38029"/>
                    </a:lnTo>
                    <a:cubicBezTo>
                      <a:pt x="7264" y="42302"/>
                      <a:pt x="7691" y="47429"/>
                      <a:pt x="11110" y="52129"/>
                    </a:cubicBezTo>
                    <a:cubicBezTo>
                      <a:pt x="12819" y="54266"/>
                      <a:pt x="17092" y="58966"/>
                      <a:pt x="26919" y="58966"/>
                    </a:cubicBezTo>
                    <a:cubicBezTo>
                      <a:pt x="36320" y="58966"/>
                      <a:pt x="43584" y="53839"/>
                      <a:pt x="47429" y="48284"/>
                    </a:cubicBezTo>
                    <a:cubicBezTo>
                      <a:pt x="48284" y="51702"/>
                      <a:pt x="49993" y="55121"/>
                      <a:pt x="55120" y="58966"/>
                    </a:cubicBezTo>
                    <a:lnTo>
                      <a:pt x="67939" y="49138"/>
                    </a:lnTo>
                    <a:lnTo>
                      <a:pt x="67085" y="47857"/>
                    </a:lnTo>
                    <a:cubicBezTo>
                      <a:pt x="61103" y="46575"/>
                      <a:pt x="61103" y="42302"/>
                      <a:pt x="61103" y="36320"/>
                    </a:cubicBezTo>
                    <a:lnTo>
                      <a:pt x="61103" y="427"/>
                    </a:lnTo>
                    <a:lnTo>
                      <a:pt x="39311" y="4700"/>
                    </a:lnTo>
                    <a:lnTo>
                      <a:pt x="39311" y="6409"/>
                    </a:lnTo>
                    <a:cubicBezTo>
                      <a:pt x="45293" y="7264"/>
                      <a:pt x="46147" y="9400"/>
                      <a:pt x="46147" y="14955"/>
                    </a:cubicBezTo>
                    <a:lnTo>
                      <a:pt x="46147" y="33756"/>
                    </a:lnTo>
                    <a:cubicBezTo>
                      <a:pt x="46147" y="36320"/>
                      <a:pt x="46147" y="39738"/>
                      <a:pt x="43156" y="43156"/>
                    </a:cubicBezTo>
                    <a:cubicBezTo>
                      <a:pt x="41020" y="45720"/>
                      <a:pt x="37602" y="47429"/>
                      <a:pt x="32901" y="47429"/>
                    </a:cubicBezTo>
                    <a:cubicBezTo>
                      <a:pt x="27347" y="47429"/>
                      <a:pt x="23928" y="44866"/>
                      <a:pt x="22219" y="40165"/>
                    </a:cubicBezTo>
                    <a:cubicBezTo>
                      <a:pt x="21792" y="38456"/>
                      <a:pt x="21365" y="36320"/>
                      <a:pt x="21365" y="33756"/>
                    </a:cubicBezTo>
                    <a:lnTo>
                      <a:pt x="21365" y="0"/>
                    </a:lnTo>
                    <a:lnTo>
                      <a:pt x="0" y="4273"/>
                    </a:lnTo>
                    <a:lnTo>
                      <a:pt x="0" y="5982"/>
                    </a:lnTo>
                    <a:cubicBezTo>
                      <a:pt x="6837" y="8119"/>
                      <a:pt x="7264" y="11110"/>
                      <a:pt x="7264" y="17519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A01D830-E3DA-42C5-87D2-A68D52150D4F}"/>
                  </a:ext>
                </a:extLst>
              </p:cNvPr>
              <p:cNvSpPr/>
              <p:nvPr/>
            </p:nvSpPr>
            <p:spPr>
              <a:xfrm>
                <a:off x="11180623" y="6213734"/>
                <a:ext cx="55547" cy="57684"/>
              </a:xfrm>
              <a:custGeom>
                <a:avLst/>
                <a:gdLst>
                  <a:gd name="connsiteX0" fmla="*/ 28628 w 55547"/>
                  <a:gd name="connsiteY0" fmla="*/ 57684 h 57684"/>
                  <a:gd name="connsiteX1" fmla="*/ 54266 w 55547"/>
                  <a:gd name="connsiteY1" fmla="*/ 39311 h 57684"/>
                  <a:gd name="connsiteX2" fmla="*/ 52557 w 55547"/>
                  <a:gd name="connsiteY2" fmla="*/ 38029 h 57684"/>
                  <a:gd name="connsiteX3" fmla="*/ 32474 w 55547"/>
                  <a:gd name="connsiteY3" fmla="*/ 46147 h 57684"/>
                  <a:gd name="connsiteX4" fmla="*/ 14528 w 55547"/>
                  <a:gd name="connsiteY4" fmla="*/ 35038 h 57684"/>
                  <a:gd name="connsiteX5" fmla="*/ 13246 w 55547"/>
                  <a:gd name="connsiteY5" fmla="*/ 26919 h 57684"/>
                  <a:gd name="connsiteX6" fmla="*/ 55548 w 55547"/>
                  <a:gd name="connsiteY6" fmla="*/ 26919 h 57684"/>
                  <a:gd name="connsiteX7" fmla="*/ 51275 w 55547"/>
                  <a:gd name="connsiteY7" fmla="*/ 11110 h 57684"/>
                  <a:gd name="connsiteX8" fmla="*/ 29056 w 55547"/>
                  <a:gd name="connsiteY8" fmla="*/ 0 h 57684"/>
                  <a:gd name="connsiteX9" fmla="*/ 0 w 55547"/>
                  <a:gd name="connsiteY9" fmla="*/ 29056 h 57684"/>
                  <a:gd name="connsiteX10" fmla="*/ 28628 w 55547"/>
                  <a:gd name="connsiteY10" fmla="*/ 57684 h 57684"/>
                  <a:gd name="connsiteX11" fmla="*/ 17519 w 55547"/>
                  <a:gd name="connsiteY11" fmla="*/ 11964 h 57684"/>
                  <a:gd name="connsiteX12" fmla="*/ 28201 w 55547"/>
                  <a:gd name="connsiteY12" fmla="*/ 6837 h 57684"/>
                  <a:gd name="connsiteX13" fmla="*/ 38883 w 55547"/>
                  <a:gd name="connsiteY13" fmla="*/ 11964 h 57684"/>
                  <a:gd name="connsiteX14" fmla="*/ 41447 w 55547"/>
                  <a:gd name="connsiteY14" fmla="*/ 20510 h 57684"/>
                  <a:gd name="connsiteX15" fmla="*/ 13673 w 55547"/>
                  <a:gd name="connsiteY15" fmla="*/ 20510 h 57684"/>
                  <a:gd name="connsiteX16" fmla="*/ 17519 w 55547"/>
                  <a:gd name="connsiteY16" fmla="*/ 11964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47" h="57684">
                    <a:moveTo>
                      <a:pt x="28628" y="57684"/>
                    </a:moveTo>
                    <a:cubicBezTo>
                      <a:pt x="43584" y="57684"/>
                      <a:pt x="49566" y="49138"/>
                      <a:pt x="54266" y="39311"/>
                    </a:cubicBezTo>
                    <a:lnTo>
                      <a:pt x="52557" y="38029"/>
                    </a:lnTo>
                    <a:cubicBezTo>
                      <a:pt x="49566" y="41020"/>
                      <a:pt x="43584" y="46147"/>
                      <a:pt x="32474" y="46147"/>
                    </a:cubicBezTo>
                    <a:cubicBezTo>
                      <a:pt x="26492" y="46147"/>
                      <a:pt x="17946" y="44438"/>
                      <a:pt x="14528" y="35038"/>
                    </a:cubicBezTo>
                    <a:cubicBezTo>
                      <a:pt x="13246" y="31619"/>
                      <a:pt x="13246" y="29483"/>
                      <a:pt x="13246" y="26919"/>
                    </a:cubicBezTo>
                    <a:lnTo>
                      <a:pt x="55548" y="26919"/>
                    </a:lnTo>
                    <a:cubicBezTo>
                      <a:pt x="55120" y="21365"/>
                      <a:pt x="54266" y="15810"/>
                      <a:pt x="51275" y="11110"/>
                    </a:cubicBezTo>
                    <a:cubicBezTo>
                      <a:pt x="44866" y="855"/>
                      <a:pt x="34183" y="0"/>
                      <a:pt x="29056" y="0"/>
                    </a:cubicBezTo>
                    <a:cubicBezTo>
                      <a:pt x="9828" y="0"/>
                      <a:pt x="0" y="14528"/>
                      <a:pt x="0" y="29056"/>
                    </a:cubicBezTo>
                    <a:cubicBezTo>
                      <a:pt x="427" y="43156"/>
                      <a:pt x="9400" y="57684"/>
                      <a:pt x="28628" y="57684"/>
                    </a:cubicBezTo>
                    <a:close/>
                    <a:moveTo>
                      <a:pt x="17519" y="11964"/>
                    </a:moveTo>
                    <a:cubicBezTo>
                      <a:pt x="21365" y="7264"/>
                      <a:pt x="26065" y="6837"/>
                      <a:pt x="28201" y="6837"/>
                    </a:cubicBezTo>
                    <a:cubicBezTo>
                      <a:pt x="30765" y="6837"/>
                      <a:pt x="35465" y="7264"/>
                      <a:pt x="38883" y="11964"/>
                    </a:cubicBezTo>
                    <a:cubicBezTo>
                      <a:pt x="40593" y="14955"/>
                      <a:pt x="41020" y="17519"/>
                      <a:pt x="41447" y="20510"/>
                    </a:cubicBezTo>
                    <a:lnTo>
                      <a:pt x="13673" y="20510"/>
                    </a:lnTo>
                    <a:cubicBezTo>
                      <a:pt x="14528" y="17946"/>
                      <a:pt x="15382" y="14955"/>
                      <a:pt x="17519" y="11964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74767F6-6CEC-4A07-B7C5-744F12A6971E}"/>
                  </a:ext>
                </a:extLst>
              </p:cNvPr>
              <p:cNvSpPr/>
              <p:nvPr/>
            </p:nvSpPr>
            <p:spPr>
              <a:xfrm>
                <a:off x="10473030" y="6213734"/>
                <a:ext cx="55547" cy="57684"/>
              </a:xfrm>
              <a:custGeom>
                <a:avLst/>
                <a:gdLst>
                  <a:gd name="connsiteX0" fmla="*/ 28628 w 55547"/>
                  <a:gd name="connsiteY0" fmla="*/ 57684 h 57684"/>
                  <a:gd name="connsiteX1" fmla="*/ 54266 w 55547"/>
                  <a:gd name="connsiteY1" fmla="*/ 39311 h 57684"/>
                  <a:gd name="connsiteX2" fmla="*/ 52557 w 55547"/>
                  <a:gd name="connsiteY2" fmla="*/ 38029 h 57684"/>
                  <a:gd name="connsiteX3" fmla="*/ 32474 w 55547"/>
                  <a:gd name="connsiteY3" fmla="*/ 46147 h 57684"/>
                  <a:gd name="connsiteX4" fmla="*/ 14528 w 55547"/>
                  <a:gd name="connsiteY4" fmla="*/ 35038 h 57684"/>
                  <a:gd name="connsiteX5" fmla="*/ 13246 w 55547"/>
                  <a:gd name="connsiteY5" fmla="*/ 26919 h 57684"/>
                  <a:gd name="connsiteX6" fmla="*/ 55548 w 55547"/>
                  <a:gd name="connsiteY6" fmla="*/ 26919 h 57684"/>
                  <a:gd name="connsiteX7" fmla="*/ 51275 w 55547"/>
                  <a:gd name="connsiteY7" fmla="*/ 11110 h 57684"/>
                  <a:gd name="connsiteX8" fmla="*/ 29056 w 55547"/>
                  <a:gd name="connsiteY8" fmla="*/ 0 h 57684"/>
                  <a:gd name="connsiteX9" fmla="*/ 0 w 55547"/>
                  <a:gd name="connsiteY9" fmla="*/ 29056 h 57684"/>
                  <a:gd name="connsiteX10" fmla="*/ 28628 w 55547"/>
                  <a:gd name="connsiteY10" fmla="*/ 57684 h 57684"/>
                  <a:gd name="connsiteX11" fmla="*/ 17519 w 55547"/>
                  <a:gd name="connsiteY11" fmla="*/ 11964 h 57684"/>
                  <a:gd name="connsiteX12" fmla="*/ 28201 w 55547"/>
                  <a:gd name="connsiteY12" fmla="*/ 6837 h 57684"/>
                  <a:gd name="connsiteX13" fmla="*/ 38883 w 55547"/>
                  <a:gd name="connsiteY13" fmla="*/ 11964 h 57684"/>
                  <a:gd name="connsiteX14" fmla="*/ 41447 w 55547"/>
                  <a:gd name="connsiteY14" fmla="*/ 20510 h 57684"/>
                  <a:gd name="connsiteX15" fmla="*/ 13673 w 55547"/>
                  <a:gd name="connsiteY15" fmla="*/ 20510 h 57684"/>
                  <a:gd name="connsiteX16" fmla="*/ 17519 w 55547"/>
                  <a:gd name="connsiteY16" fmla="*/ 11964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5547" h="57684">
                    <a:moveTo>
                      <a:pt x="28628" y="57684"/>
                    </a:moveTo>
                    <a:cubicBezTo>
                      <a:pt x="43584" y="57684"/>
                      <a:pt x="49566" y="49138"/>
                      <a:pt x="54266" y="39311"/>
                    </a:cubicBezTo>
                    <a:lnTo>
                      <a:pt x="52557" y="38029"/>
                    </a:lnTo>
                    <a:cubicBezTo>
                      <a:pt x="49566" y="41020"/>
                      <a:pt x="43584" y="46147"/>
                      <a:pt x="32474" y="46147"/>
                    </a:cubicBezTo>
                    <a:cubicBezTo>
                      <a:pt x="26492" y="46147"/>
                      <a:pt x="17946" y="44438"/>
                      <a:pt x="14528" y="35038"/>
                    </a:cubicBezTo>
                    <a:cubicBezTo>
                      <a:pt x="13246" y="31619"/>
                      <a:pt x="13246" y="29483"/>
                      <a:pt x="13246" y="26919"/>
                    </a:cubicBezTo>
                    <a:lnTo>
                      <a:pt x="55548" y="26919"/>
                    </a:lnTo>
                    <a:cubicBezTo>
                      <a:pt x="55120" y="21365"/>
                      <a:pt x="54266" y="15810"/>
                      <a:pt x="51275" y="11110"/>
                    </a:cubicBezTo>
                    <a:cubicBezTo>
                      <a:pt x="44866" y="855"/>
                      <a:pt x="34183" y="0"/>
                      <a:pt x="29056" y="0"/>
                    </a:cubicBezTo>
                    <a:cubicBezTo>
                      <a:pt x="9828" y="0"/>
                      <a:pt x="0" y="14528"/>
                      <a:pt x="0" y="29056"/>
                    </a:cubicBezTo>
                    <a:cubicBezTo>
                      <a:pt x="427" y="43156"/>
                      <a:pt x="9400" y="57684"/>
                      <a:pt x="28628" y="57684"/>
                    </a:cubicBezTo>
                    <a:close/>
                    <a:moveTo>
                      <a:pt x="17519" y="11964"/>
                    </a:moveTo>
                    <a:cubicBezTo>
                      <a:pt x="21365" y="7264"/>
                      <a:pt x="26065" y="6837"/>
                      <a:pt x="28201" y="6837"/>
                    </a:cubicBezTo>
                    <a:cubicBezTo>
                      <a:pt x="30765" y="6837"/>
                      <a:pt x="35465" y="7264"/>
                      <a:pt x="38883" y="11964"/>
                    </a:cubicBezTo>
                    <a:cubicBezTo>
                      <a:pt x="40593" y="14955"/>
                      <a:pt x="41020" y="17519"/>
                      <a:pt x="41447" y="20510"/>
                    </a:cubicBezTo>
                    <a:lnTo>
                      <a:pt x="13673" y="20510"/>
                    </a:lnTo>
                    <a:cubicBezTo>
                      <a:pt x="14528" y="17946"/>
                      <a:pt x="15382" y="14955"/>
                      <a:pt x="17519" y="11964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94F1D61-48FF-4545-B913-EA36DDD196D7}"/>
                  </a:ext>
                </a:extLst>
              </p:cNvPr>
              <p:cNvSpPr/>
              <p:nvPr/>
            </p:nvSpPr>
            <p:spPr>
              <a:xfrm>
                <a:off x="11237880" y="6214161"/>
                <a:ext cx="55547" cy="57684"/>
              </a:xfrm>
              <a:custGeom>
                <a:avLst/>
                <a:gdLst>
                  <a:gd name="connsiteX0" fmla="*/ 17519 w 55547"/>
                  <a:gd name="connsiteY0" fmla="*/ 57257 h 57684"/>
                  <a:gd name="connsiteX1" fmla="*/ 35465 w 55547"/>
                  <a:gd name="connsiteY1" fmla="*/ 48711 h 57684"/>
                  <a:gd name="connsiteX2" fmla="*/ 42302 w 55547"/>
                  <a:gd name="connsiteY2" fmla="*/ 57684 h 57684"/>
                  <a:gd name="connsiteX3" fmla="*/ 55548 w 55547"/>
                  <a:gd name="connsiteY3" fmla="*/ 47857 h 57684"/>
                  <a:gd name="connsiteX4" fmla="*/ 54693 w 55547"/>
                  <a:gd name="connsiteY4" fmla="*/ 46575 h 57684"/>
                  <a:gd name="connsiteX5" fmla="*/ 48284 w 55547"/>
                  <a:gd name="connsiteY5" fmla="*/ 34611 h 57684"/>
                  <a:gd name="connsiteX6" fmla="*/ 48284 w 55547"/>
                  <a:gd name="connsiteY6" fmla="*/ 21792 h 57684"/>
                  <a:gd name="connsiteX7" fmla="*/ 44866 w 55547"/>
                  <a:gd name="connsiteY7" fmla="*/ 6837 h 57684"/>
                  <a:gd name="connsiteX8" fmla="*/ 27347 w 55547"/>
                  <a:gd name="connsiteY8" fmla="*/ 0 h 57684"/>
                  <a:gd name="connsiteX9" fmla="*/ 7264 w 55547"/>
                  <a:gd name="connsiteY9" fmla="*/ 3846 h 57684"/>
                  <a:gd name="connsiteX10" fmla="*/ 5555 w 55547"/>
                  <a:gd name="connsiteY10" fmla="*/ 16237 h 57684"/>
                  <a:gd name="connsiteX11" fmla="*/ 7264 w 55547"/>
                  <a:gd name="connsiteY11" fmla="*/ 16237 h 57684"/>
                  <a:gd name="connsiteX12" fmla="*/ 13673 w 55547"/>
                  <a:gd name="connsiteY12" fmla="*/ 10255 h 57684"/>
                  <a:gd name="connsiteX13" fmla="*/ 24356 w 55547"/>
                  <a:gd name="connsiteY13" fmla="*/ 7264 h 57684"/>
                  <a:gd name="connsiteX14" fmla="*/ 32901 w 55547"/>
                  <a:gd name="connsiteY14" fmla="*/ 11537 h 57684"/>
                  <a:gd name="connsiteX15" fmla="*/ 33756 w 55547"/>
                  <a:gd name="connsiteY15" fmla="*/ 15382 h 57684"/>
                  <a:gd name="connsiteX16" fmla="*/ 22219 w 55547"/>
                  <a:gd name="connsiteY16" fmla="*/ 24356 h 57684"/>
                  <a:gd name="connsiteX17" fmla="*/ 18374 w 55547"/>
                  <a:gd name="connsiteY17" fmla="*/ 25210 h 57684"/>
                  <a:gd name="connsiteX18" fmla="*/ 0 w 55547"/>
                  <a:gd name="connsiteY18" fmla="*/ 42302 h 57684"/>
                  <a:gd name="connsiteX19" fmla="*/ 17519 w 55547"/>
                  <a:gd name="connsiteY19" fmla="*/ 57257 h 57684"/>
                  <a:gd name="connsiteX20" fmla="*/ 25637 w 55547"/>
                  <a:gd name="connsiteY20" fmla="*/ 30338 h 57684"/>
                  <a:gd name="connsiteX21" fmla="*/ 34611 w 55547"/>
                  <a:gd name="connsiteY21" fmla="*/ 26065 h 57684"/>
                  <a:gd name="connsiteX22" fmla="*/ 34611 w 55547"/>
                  <a:gd name="connsiteY22" fmla="*/ 41020 h 57684"/>
                  <a:gd name="connsiteX23" fmla="*/ 22646 w 55547"/>
                  <a:gd name="connsiteY23" fmla="*/ 47429 h 57684"/>
                  <a:gd name="connsiteX24" fmla="*/ 14955 w 55547"/>
                  <a:gd name="connsiteY24" fmla="*/ 40165 h 57684"/>
                  <a:gd name="connsiteX25" fmla="*/ 25637 w 55547"/>
                  <a:gd name="connsiteY25" fmla="*/ 30338 h 57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5547" h="57684">
                    <a:moveTo>
                      <a:pt x="17519" y="57257"/>
                    </a:moveTo>
                    <a:cubicBezTo>
                      <a:pt x="26919" y="57257"/>
                      <a:pt x="31620" y="52557"/>
                      <a:pt x="35465" y="48711"/>
                    </a:cubicBezTo>
                    <a:cubicBezTo>
                      <a:pt x="36747" y="52984"/>
                      <a:pt x="38456" y="55120"/>
                      <a:pt x="42302" y="57684"/>
                    </a:cubicBezTo>
                    <a:lnTo>
                      <a:pt x="55548" y="47857"/>
                    </a:lnTo>
                    <a:lnTo>
                      <a:pt x="54693" y="46575"/>
                    </a:lnTo>
                    <a:cubicBezTo>
                      <a:pt x="48711" y="44011"/>
                      <a:pt x="48284" y="41447"/>
                      <a:pt x="48284" y="34611"/>
                    </a:cubicBezTo>
                    <a:lnTo>
                      <a:pt x="48284" y="21792"/>
                    </a:lnTo>
                    <a:cubicBezTo>
                      <a:pt x="48284" y="15382"/>
                      <a:pt x="48284" y="11110"/>
                      <a:pt x="44866" y="6837"/>
                    </a:cubicBezTo>
                    <a:cubicBezTo>
                      <a:pt x="39738" y="427"/>
                      <a:pt x="31620" y="0"/>
                      <a:pt x="27347" y="0"/>
                    </a:cubicBezTo>
                    <a:cubicBezTo>
                      <a:pt x="22646" y="0"/>
                      <a:pt x="15382" y="855"/>
                      <a:pt x="7264" y="3846"/>
                    </a:cubicBezTo>
                    <a:lnTo>
                      <a:pt x="5555" y="16237"/>
                    </a:lnTo>
                    <a:lnTo>
                      <a:pt x="7264" y="16237"/>
                    </a:lnTo>
                    <a:cubicBezTo>
                      <a:pt x="8973" y="14101"/>
                      <a:pt x="10682" y="11964"/>
                      <a:pt x="13673" y="10255"/>
                    </a:cubicBezTo>
                    <a:cubicBezTo>
                      <a:pt x="17092" y="8119"/>
                      <a:pt x="20937" y="7264"/>
                      <a:pt x="24356" y="7264"/>
                    </a:cubicBezTo>
                    <a:cubicBezTo>
                      <a:pt x="27774" y="7264"/>
                      <a:pt x="31620" y="8546"/>
                      <a:pt x="32901" y="11537"/>
                    </a:cubicBezTo>
                    <a:cubicBezTo>
                      <a:pt x="33329" y="12819"/>
                      <a:pt x="33756" y="14101"/>
                      <a:pt x="33756" y="15382"/>
                    </a:cubicBezTo>
                    <a:cubicBezTo>
                      <a:pt x="33756" y="20937"/>
                      <a:pt x="27774" y="23074"/>
                      <a:pt x="22219" y="24356"/>
                    </a:cubicBezTo>
                    <a:lnTo>
                      <a:pt x="18374" y="25210"/>
                    </a:lnTo>
                    <a:cubicBezTo>
                      <a:pt x="12819" y="26492"/>
                      <a:pt x="0" y="29910"/>
                      <a:pt x="0" y="42302"/>
                    </a:cubicBezTo>
                    <a:cubicBezTo>
                      <a:pt x="427" y="48284"/>
                      <a:pt x="4273" y="57257"/>
                      <a:pt x="17519" y="57257"/>
                    </a:cubicBezTo>
                    <a:close/>
                    <a:moveTo>
                      <a:pt x="25637" y="30338"/>
                    </a:moveTo>
                    <a:cubicBezTo>
                      <a:pt x="29910" y="29056"/>
                      <a:pt x="30765" y="28628"/>
                      <a:pt x="34611" y="26065"/>
                    </a:cubicBezTo>
                    <a:lnTo>
                      <a:pt x="34611" y="41020"/>
                    </a:lnTo>
                    <a:cubicBezTo>
                      <a:pt x="29483" y="47002"/>
                      <a:pt x="23928" y="47429"/>
                      <a:pt x="22646" y="47429"/>
                    </a:cubicBezTo>
                    <a:cubicBezTo>
                      <a:pt x="18374" y="47429"/>
                      <a:pt x="14955" y="44438"/>
                      <a:pt x="14955" y="40165"/>
                    </a:cubicBezTo>
                    <a:cubicBezTo>
                      <a:pt x="14955" y="33756"/>
                      <a:pt x="22646" y="31192"/>
                      <a:pt x="25637" y="30338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BCCC1F4-4F5C-4FA0-81FF-A8FA92172BBA}"/>
                  </a:ext>
                </a:extLst>
              </p:cNvPr>
              <p:cNvSpPr/>
              <p:nvPr/>
            </p:nvSpPr>
            <p:spPr>
              <a:xfrm>
                <a:off x="11290864" y="6212879"/>
                <a:ext cx="67939" cy="58966"/>
              </a:xfrm>
              <a:custGeom>
                <a:avLst/>
                <a:gdLst>
                  <a:gd name="connsiteX0" fmla="*/ 7264 w 67939"/>
                  <a:gd name="connsiteY0" fmla="*/ 17519 h 58966"/>
                  <a:gd name="connsiteX1" fmla="*/ 7264 w 67939"/>
                  <a:gd name="connsiteY1" fmla="*/ 38029 h 58966"/>
                  <a:gd name="connsiteX2" fmla="*/ 11110 w 67939"/>
                  <a:gd name="connsiteY2" fmla="*/ 52129 h 58966"/>
                  <a:gd name="connsiteX3" fmla="*/ 26919 w 67939"/>
                  <a:gd name="connsiteY3" fmla="*/ 58966 h 58966"/>
                  <a:gd name="connsiteX4" fmla="*/ 47429 w 67939"/>
                  <a:gd name="connsiteY4" fmla="*/ 48284 h 58966"/>
                  <a:gd name="connsiteX5" fmla="*/ 55120 w 67939"/>
                  <a:gd name="connsiteY5" fmla="*/ 58966 h 58966"/>
                  <a:gd name="connsiteX6" fmla="*/ 67939 w 67939"/>
                  <a:gd name="connsiteY6" fmla="*/ 49138 h 58966"/>
                  <a:gd name="connsiteX7" fmla="*/ 67085 w 67939"/>
                  <a:gd name="connsiteY7" fmla="*/ 47857 h 58966"/>
                  <a:gd name="connsiteX8" fmla="*/ 61103 w 67939"/>
                  <a:gd name="connsiteY8" fmla="*/ 36320 h 58966"/>
                  <a:gd name="connsiteX9" fmla="*/ 61103 w 67939"/>
                  <a:gd name="connsiteY9" fmla="*/ 427 h 58966"/>
                  <a:gd name="connsiteX10" fmla="*/ 39311 w 67939"/>
                  <a:gd name="connsiteY10" fmla="*/ 4700 h 58966"/>
                  <a:gd name="connsiteX11" fmla="*/ 39311 w 67939"/>
                  <a:gd name="connsiteY11" fmla="*/ 6409 h 58966"/>
                  <a:gd name="connsiteX12" fmla="*/ 46147 w 67939"/>
                  <a:gd name="connsiteY12" fmla="*/ 14955 h 58966"/>
                  <a:gd name="connsiteX13" fmla="*/ 46147 w 67939"/>
                  <a:gd name="connsiteY13" fmla="*/ 33756 h 58966"/>
                  <a:gd name="connsiteX14" fmla="*/ 43156 w 67939"/>
                  <a:gd name="connsiteY14" fmla="*/ 43156 h 58966"/>
                  <a:gd name="connsiteX15" fmla="*/ 32901 w 67939"/>
                  <a:gd name="connsiteY15" fmla="*/ 47429 h 58966"/>
                  <a:gd name="connsiteX16" fmla="*/ 22219 w 67939"/>
                  <a:gd name="connsiteY16" fmla="*/ 40165 h 58966"/>
                  <a:gd name="connsiteX17" fmla="*/ 21365 w 67939"/>
                  <a:gd name="connsiteY17" fmla="*/ 33756 h 58966"/>
                  <a:gd name="connsiteX18" fmla="*/ 21365 w 67939"/>
                  <a:gd name="connsiteY18" fmla="*/ 0 h 58966"/>
                  <a:gd name="connsiteX19" fmla="*/ 0 w 67939"/>
                  <a:gd name="connsiteY19" fmla="*/ 4273 h 58966"/>
                  <a:gd name="connsiteX20" fmla="*/ 0 w 67939"/>
                  <a:gd name="connsiteY20" fmla="*/ 5982 h 58966"/>
                  <a:gd name="connsiteX21" fmla="*/ 7264 w 67939"/>
                  <a:gd name="connsiteY21" fmla="*/ 17519 h 5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7939" h="58966">
                    <a:moveTo>
                      <a:pt x="7264" y="17519"/>
                    </a:moveTo>
                    <a:lnTo>
                      <a:pt x="7264" y="38029"/>
                    </a:lnTo>
                    <a:cubicBezTo>
                      <a:pt x="7264" y="42302"/>
                      <a:pt x="7691" y="47429"/>
                      <a:pt x="11110" y="52129"/>
                    </a:cubicBezTo>
                    <a:cubicBezTo>
                      <a:pt x="12819" y="54266"/>
                      <a:pt x="17092" y="58966"/>
                      <a:pt x="26919" y="58966"/>
                    </a:cubicBezTo>
                    <a:cubicBezTo>
                      <a:pt x="36320" y="58966"/>
                      <a:pt x="43584" y="53839"/>
                      <a:pt x="47429" y="48284"/>
                    </a:cubicBezTo>
                    <a:cubicBezTo>
                      <a:pt x="48284" y="51702"/>
                      <a:pt x="49993" y="55121"/>
                      <a:pt x="55120" y="58966"/>
                    </a:cubicBezTo>
                    <a:lnTo>
                      <a:pt x="67939" y="49138"/>
                    </a:lnTo>
                    <a:lnTo>
                      <a:pt x="67085" y="47857"/>
                    </a:lnTo>
                    <a:cubicBezTo>
                      <a:pt x="61103" y="46575"/>
                      <a:pt x="61103" y="42302"/>
                      <a:pt x="61103" y="36320"/>
                    </a:cubicBezTo>
                    <a:lnTo>
                      <a:pt x="61103" y="427"/>
                    </a:lnTo>
                    <a:lnTo>
                      <a:pt x="39311" y="4700"/>
                    </a:lnTo>
                    <a:lnTo>
                      <a:pt x="39311" y="6409"/>
                    </a:lnTo>
                    <a:cubicBezTo>
                      <a:pt x="44866" y="7264"/>
                      <a:pt x="46147" y="9400"/>
                      <a:pt x="46147" y="14955"/>
                    </a:cubicBezTo>
                    <a:lnTo>
                      <a:pt x="46147" y="33756"/>
                    </a:lnTo>
                    <a:cubicBezTo>
                      <a:pt x="46147" y="36320"/>
                      <a:pt x="46147" y="39738"/>
                      <a:pt x="43156" y="43156"/>
                    </a:cubicBezTo>
                    <a:cubicBezTo>
                      <a:pt x="41020" y="45720"/>
                      <a:pt x="37602" y="47429"/>
                      <a:pt x="32901" y="47429"/>
                    </a:cubicBezTo>
                    <a:cubicBezTo>
                      <a:pt x="27347" y="47429"/>
                      <a:pt x="23928" y="44866"/>
                      <a:pt x="22219" y="40165"/>
                    </a:cubicBezTo>
                    <a:cubicBezTo>
                      <a:pt x="21792" y="38456"/>
                      <a:pt x="21365" y="36320"/>
                      <a:pt x="21365" y="33756"/>
                    </a:cubicBezTo>
                    <a:lnTo>
                      <a:pt x="21365" y="0"/>
                    </a:lnTo>
                    <a:lnTo>
                      <a:pt x="0" y="4273"/>
                    </a:lnTo>
                    <a:lnTo>
                      <a:pt x="0" y="5982"/>
                    </a:lnTo>
                    <a:cubicBezTo>
                      <a:pt x="6837" y="8119"/>
                      <a:pt x="7264" y="11110"/>
                      <a:pt x="7264" y="17519"/>
                    </a:cubicBezTo>
                    <a:close/>
                  </a:path>
                </a:pathLst>
              </a:custGeom>
              <a:solidFill>
                <a:srgbClr val="034239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grpSp>
          <p:nvGrpSpPr>
            <p:cNvPr id="6" name="Graphic 13">
              <a:extLst>
                <a:ext uri="{FF2B5EF4-FFF2-40B4-BE49-F238E27FC236}">
                  <a16:creationId xmlns:a16="http://schemas.microsoft.com/office/drawing/2014/main" id="{B076B5BF-2563-4C0E-B55D-C4ADCE3BBF2F}"/>
                </a:ext>
              </a:extLst>
            </p:cNvPr>
            <p:cNvGrpSpPr/>
            <p:nvPr/>
          </p:nvGrpSpPr>
          <p:grpSpPr>
            <a:xfrm>
              <a:off x="10617881" y="6229981"/>
              <a:ext cx="285638" cy="45710"/>
              <a:chOff x="10617881" y="6229981"/>
              <a:chExt cx="285638" cy="45710"/>
            </a:xfrm>
            <a:solidFill>
              <a:srgbClr val="215D93"/>
            </a:solidFill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2D6910E-0081-4A20-ADFD-A6467AFAF8D6}"/>
                  </a:ext>
                </a:extLst>
              </p:cNvPr>
              <p:cNvSpPr/>
              <p:nvPr/>
            </p:nvSpPr>
            <p:spPr>
              <a:xfrm>
                <a:off x="10617881" y="6231609"/>
                <a:ext cx="162967" cy="44082"/>
              </a:xfrm>
              <a:custGeom>
                <a:avLst/>
                <a:gdLst>
                  <a:gd name="connsiteX0" fmla="*/ 121778 w 162967"/>
                  <a:gd name="connsiteY0" fmla="*/ 71 h 44082"/>
                  <a:gd name="connsiteX1" fmla="*/ 0 w 162967"/>
                  <a:gd name="connsiteY1" fmla="*/ 39809 h 44082"/>
                  <a:gd name="connsiteX2" fmla="*/ 82040 w 162967"/>
                  <a:gd name="connsiteY2" fmla="*/ 15881 h 44082"/>
                  <a:gd name="connsiteX3" fmla="*/ 77340 w 162967"/>
                  <a:gd name="connsiteY3" fmla="*/ 28272 h 44082"/>
                  <a:gd name="connsiteX4" fmla="*/ 122205 w 162967"/>
                  <a:gd name="connsiteY4" fmla="*/ 41091 h 44082"/>
                  <a:gd name="connsiteX5" fmla="*/ 137588 w 162967"/>
                  <a:gd name="connsiteY5" fmla="*/ 35964 h 44082"/>
                  <a:gd name="connsiteX6" fmla="*/ 101268 w 162967"/>
                  <a:gd name="connsiteY6" fmla="*/ 23145 h 44082"/>
                  <a:gd name="connsiteX7" fmla="*/ 139297 w 162967"/>
                  <a:gd name="connsiteY7" fmla="*/ 14599 h 44082"/>
                  <a:gd name="connsiteX8" fmla="*/ 158525 w 162967"/>
                  <a:gd name="connsiteY8" fmla="*/ 44082 h 44082"/>
                  <a:gd name="connsiteX9" fmla="*/ 160661 w 162967"/>
                  <a:gd name="connsiteY9" fmla="*/ 40664 h 44082"/>
                  <a:gd name="connsiteX10" fmla="*/ 121778 w 162967"/>
                  <a:gd name="connsiteY10" fmla="*/ 71 h 4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967" h="44082">
                    <a:moveTo>
                      <a:pt x="121778" y="71"/>
                    </a:moveTo>
                    <a:cubicBezTo>
                      <a:pt x="70930" y="2208"/>
                      <a:pt x="0" y="39809"/>
                      <a:pt x="0" y="39809"/>
                    </a:cubicBezTo>
                    <a:cubicBezTo>
                      <a:pt x="0" y="39809"/>
                      <a:pt x="38883" y="22290"/>
                      <a:pt x="82040" y="15881"/>
                    </a:cubicBezTo>
                    <a:cubicBezTo>
                      <a:pt x="78621" y="19727"/>
                      <a:pt x="76485" y="24427"/>
                      <a:pt x="77340" y="28272"/>
                    </a:cubicBezTo>
                    <a:cubicBezTo>
                      <a:pt x="79476" y="38955"/>
                      <a:pt x="102122" y="45364"/>
                      <a:pt x="122205" y="41091"/>
                    </a:cubicBezTo>
                    <a:cubicBezTo>
                      <a:pt x="127760" y="39809"/>
                      <a:pt x="132887" y="37673"/>
                      <a:pt x="137588" y="35964"/>
                    </a:cubicBezTo>
                    <a:cubicBezTo>
                      <a:pt x="133315" y="37673"/>
                      <a:pt x="100841" y="35964"/>
                      <a:pt x="101268" y="23145"/>
                    </a:cubicBezTo>
                    <a:cubicBezTo>
                      <a:pt x="101695" y="13745"/>
                      <a:pt x="123060" y="8617"/>
                      <a:pt x="139297" y="14599"/>
                    </a:cubicBezTo>
                    <a:cubicBezTo>
                      <a:pt x="152543" y="19299"/>
                      <a:pt x="162370" y="36818"/>
                      <a:pt x="158525" y="44082"/>
                    </a:cubicBezTo>
                    <a:cubicBezTo>
                      <a:pt x="159379" y="42800"/>
                      <a:pt x="159807" y="41946"/>
                      <a:pt x="160661" y="40664"/>
                    </a:cubicBezTo>
                    <a:cubicBezTo>
                      <a:pt x="167071" y="27845"/>
                      <a:pt x="161943" y="-1638"/>
                      <a:pt x="121778" y="71"/>
                    </a:cubicBezTo>
                    <a:close/>
                  </a:path>
                </a:pathLst>
              </a:custGeom>
              <a:solidFill>
                <a:srgbClr val="215D93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836830E-78E2-4354-B755-DDA0632730A8}"/>
                  </a:ext>
                </a:extLst>
              </p:cNvPr>
              <p:cNvSpPr/>
              <p:nvPr/>
            </p:nvSpPr>
            <p:spPr>
              <a:xfrm>
                <a:off x="10808026" y="6229981"/>
                <a:ext cx="95494" cy="40655"/>
              </a:xfrm>
              <a:custGeom>
                <a:avLst/>
                <a:gdLst>
                  <a:gd name="connsiteX0" fmla="*/ 95286 w 95494"/>
                  <a:gd name="connsiteY0" fmla="*/ 13236 h 40655"/>
                  <a:gd name="connsiteX1" fmla="*/ 55548 w 95494"/>
                  <a:gd name="connsiteY1" fmla="*/ 1272 h 40655"/>
                  <a:gd name="connsiteX2" fmla="*/ 33756 w 95494"/>
                  <a:gd name="connsiteY2" fmla="*/ 9818 h 40655"/>
                  <a:gd name="connsiteX3" fmla="*/ 0 w 95494"/>
                  <a:gd name="connsiteY3" fmla="*/ 35028 h 40655"/>
                  <a:gd name="connsiteX4" fmla="*/ 17519 w 95494"/>
                  <a:gd name="connsiteY4" fmla="*/ 25200 h 40655"/>
                  <a:gd name="connsiteX5" fmla="*/ 69648 w 95494"/>
                  <a:gd name="connsiteY5" fmla="*/ 19218 h 40655"/>
                  <a:gd name="connsiteX6" fmla="*/ 44438 w 95494"/>
                  <a:gd name="connsiteY6" fmla="*/ 35883 h 40655"/>
                  <a:gd name="connsiteX7" fmla="*/ 28628 w 95494"/>
                  <a:gd name="connsiteY7" fmla="*/ 34601 h 40655"/>
                  <a:gd name="connsiteX8" fmla="*/ 63666 w 95494"/>
                  <a:gd name="connsiteY8" fmla="*/ 39301 h 40655"/>
                  <a:gd name="connsiteX9" fmla="*/ 95286 w 95494"/>
                  <a:gd name="connsiteY9" fmla="*/ 13236 h 4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494" h="40655">
                    <a:moveTo>
                      <a:pt x="95286" y="13236"/>
                    </a:moveTo>
                    <a:cubicBezTo>
                      <a:pt x="93149" y="2554"/>
                      <a:pt x="75630" y="-2574"/>
                      <a:pt x="55548" y="1272"/>
                    </a:cubicBezTo>
                    <a:cubicBezTo>
                      <a:pt x="47002" y="2981"/>
                      <a:pt x="39738" y="6399"/>
                      <a:pt x="33756" y="9818"/>
                    </a:cubicBezTo>
                    <a:cubicBezTo>
                      <a:pt x="20083" y="17936"/>
                      <a:pt x="0" y="35028"/>
                      <a:pt x="0" y="35028"/>
                    </a:cubicBezTo>
                    <a:cubicBezTo>
                      <a:pt x="4700" y="31610"/>
                      <a:pt x="11110" y="28619"/>
                      <a:pt x="17519" y="25200"/>
                    </a:cubicBezTo>
                    <a:cubicBezTo>
                      <a:pt x="26065" y="21355"/>
                      <a:pt x="64948" y="5972"/>
                      <a:pt x="69648" y="19218"/>
                    </a:cubicBezTo>
                    <a:cubicBezTo>
                      <a:pt x="71785" y="25200"/>
                      <a:pt x="64521" y="33319"/>
                      <a:pt x="44438" y="35883"/>
                    </a:cubicBezTo>
                    <a:cubicBezTo>
                      <a:pt x="38883" y="36737"/>
                      <a:pt x="32047" y="36310"/>
                      <a:pt x="28628" y="34601"/>
                    </a:cubicBezTo>
                    <a:cubicBezTo>
                      <a:pt x="35465" y="40155"/>
                      <a:pt x="49138" y="42292"/>
                      <a:pt x="63666" y="39301"/>
                    </a:cubicBezTo>
                    <a:cubicBezTo>
                      <a:pt x="82894" y="35455"/>
                      <a:pt x="97422" y="23918"/>
                      <a:pt x="95286" y="13236"/>
                    </a:cubicBezTo>
                    <a:close/>
                  </a:path>
                </a:pathLst>
              </a:custGeom>
              <a:solidFill>
                <a:srgbClr val="215D93"/>
              </a:solidFill>
              <a:ln w="42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A" dirty="0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A448A7-6922-4A7C-98FA-FFA5995E1BCB}"/>
                </a:ext>
              </a:extLst>
            </p:cNvPr>
            <p:cNvSpPr/>
            <p:nvPr/>
          </p:nvSpPr>
          <p:spPr>
            <a:xfrm>
              <a:off x="10722140" y="6012480"/>
              <a:ext cx="173210" cy="152115"/>
            </a:xfrm>
            <a:custGeom>
              <a:avLst/>
              <a:gdLst>
                <a:gd name="connsiteX0" fmla="*/ 64094 w 173210"/>
                <a:gd name="connsiteY0" fmla="*/ 0 h 152115"/>
                <a:gd name="connsiteX1" fmla="*/ 0 w 173210"/>
                <a:gd name="connsiteY1" fmla="*/ 152115 h 152115"/>
                <a:gd name="connsiteX2" fmla="*/ 121351 w 173210"/>
                <a:gd name="connsiteY2" fmla="*/ 102122 h 152115"/>
                <a:gd name="connsiteX3" fmla="*/ 155534 w 173210"/>
                <a:gd name="connsiteY3" fmla="*/ 131606 h 152115"/>
                <a:gd name="connsiteX4" fmla="*/ 169634 w 173210"/>
                <a:gd name="connsiteY4" fmla="*/ 39738 h 152115"/>
                <a:gd name="connsiteX5" fmla="*/ 64094 w 173210"/>
                <a:gd name="connsiteY5" fmla="*/ 0 h 152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210" h="152115">
                  <a:moveTo>
                    <a:pt x="64094" y="0"/>
                  </a:moveTo>
                  <a:cubicBezTo>
                    <a:pt x="64094" y="0"/>
                    <a:pt x="99559" y="33329"/>
                    <a:pt x="0" y="152115"/>
                  </a:cubicBezTo>
                  <a:cubicBezTo>
                    <a:pt x="0" y="152115"/>
                    <a:pt x="74776" y="89731"/>
                    <a:pt x="121351" y="102122"/>
                  </a:cubicBezTo>
                  <a:cubicBezTo>
                    <a:pt x="121351" y="102122"/>
                    <a:pt x="139724" y="106395"/>
                    <a:pt x="155534" y="131606"/>
                  </a:cubicBezTo>
                  <a:cubicBezTo>
                    <a:pt x="168352" y="101695"/>
                    <a:pt x="179035" y="68794"/>
                    <a:pt x="169634" y="39738"/>
                  </a:cubicBezTo>
                  <a:cubicBezTo>
                    <a:pt x="169634" y="39738"/>
                    <a:pt x="139297" y="0"/>
                    <a:pt x="64094" y="0"/>
                  </a:cubicBezTo>
                  <a:close/>
                </a:path>
              </a:pathLst>
            </a:custGeom>
            <a:noFill/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A923D6C-1F85-4D8E-BFBD-47CE620E33C3}"/>
                </a:ext>
              </a:extLst>
            </p:cNvPr>
            <p:cNvSpPr/>
            <p:nvPr/>
          </p:nvSpPr>
          <p:spPr>
            <a:xfrm>
              <a:off x="10609763" y="6168742"/>
              <a:ext cx="272611" cy="107376"/>
            </a:xfrm>
            <a:custGeom>
              <a:avLst/>
              <a:gdLst>
                <a:gd name="connsiteX0" fmla="*/ 0 w 272611"/>
                <a:gd name="connsiteY0" fmla="*/ 98403 h 107376"/>
                <a:gd name="connsiteX1" fmla="*/ 238856 w 272611"/>
                <a:gd name="connsiteY1" fmla="*/ 27046 h 107376"/>
                <a:gd name="connsiteX2" fmla="*/ 173053 w 272611"/>
                <a:gd name="connsiteY2" fmla="*/ 107376 h 107376"/>
                <a:gd name="connsiteX3" fmla="*/ 272611 w 272611"/>
                <a:gd name="connsiteY3" fmla="*/ 7390 h 107376"/>
                <a:gd name="connsiteX4" fmla="*/ 0 w 272611"/>
                <a:gd name="connsiteY4" fmla="*/ 98403 h 10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2611" h="107376">
                  <a:moveTo>
                    <a:pt x="0" y="98403"/>
                  </a:moveTo>
                  <a:cubicBezTo>
                    <a:pt x="0" y="98403"/>
                    <a:pt x="159807" y="15081"/>
                    <a:pt x="238856" y="27046"/>
                  </a:cubicBezTo>
                  <a:cubicBezTo>
                    <a:pt x="208091" y="73620"/>
                    <a:pt x="173053" y="107376"/>
                    <a:pt x="173053" y="107376"/>
                  </a:cubicBezTo>
                  <a:cubicBezTo>
                    <a:pt x="223046" y="73620"/>
                    <a:pt x="253811" y="39010"/>
                    <a:pt x="272611" y="7390"/>
                  </a:cubicBezTo>
                  <a:cubicBezTo>
                    <a:pt x="173053" y="-31921"/>
                    <a:pt x="0" y="98403"/>
                    <a:pt x="0" y="98403"/>
                  </a:cubicBezTo>
                  <a:close/>
                </a:path>
              </a:pathLst>
            </a:custGeom>
            <a:solidFill>
              <a:srgbClr val="6B1E0E"/>
            </a:solidFill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C062277-AD68-40F3-BE73-7135D01EEBB6}"/>
                </a:ext>
              </a:extLst>
            </p:cNvPr>
            <p:cNvSpPr/>
            <p:nvPr/>
          </p:nvSpPr>
          <p:spPr>
            <a:xfrm>
              <a:off x="10658047" y="5973597"/>
              <a:ext cx="247891" cy="244410"/>
            </a:xfrm>
            <a:custGeom>
              <a:avLst/>
              <a:gdLst>
                <a:gd name="connsiteX0" fmla="*/ 241847 w 247891"/>
                <a:gd name="connsiteY0" fmla="*/ 72212 h 244410"/>
                <a:gd name="connsiteX1" fmla="*/ 186726 w 247891"/>
                <a:gd name="connsiteY1" fmla="*/ 35465 h 244410"/>
                <a:gd name="connsiteX2" fmla="*/ 177326 w 247891"/>
                <a:gd name="connsiteY2" fmla="*/ 0 h 244410"/>
                <a:gd name="connsiteX3" fmla="*/ 179035 w 247891"/>
                <a:gd name="connsiteY3" fmla="*/ 32474 h 244410"/>
                <a:gd name="connsiteX4" fmla="*/ 85885 w 247891"/>
                <a:gd name="connsiteY4" fmla="*/ 20937 h 244410"/>
                <a:gd name="connsiteX5" fmla="*/ 0 w 247891"/>
                <a:gd name="connsiteY5" fmla="*/ 244410 h 244410"/>
                <a:gd name="connsiteX6" fmla="*/ 185444 w 247891"/>
                <a:gd name="connsiteY6" fmla="*/ 161516 h 244410"/>
                <a:gd name="connsiteX7" fmla="*/ 225609 w 247891"/>
                <a:gd name="connsiteY7" fmla="*/ 198690 h 244410"/>
                <a:gd name="connsiteX8" fmla="*/ 241847 w 247891"/>
                <a:gd name="connsiteY8" fmla="*/ 72212 h 244410"/>
                <a:gd name="connsiteX9" fmla="*/ 219627 w 247891"/>
                <a:gd name="connsiteY9" fmla="*/ 170062 h 244410"/>
                <a:gd name="connsiteX10" fmla="*/ 185444 w 247891"/>
                <a:gd name="connsiteY10" fmla="*/ 140579 h 244410"/>
                <a:gd name="connsiteX11" fmla="*/ 64094 w 247891"/>
                <a:gd name="connsiteY11" fmla="*/ 190999 h 244410"/>
                <a:gd name="connsiteX12" fmla="*/ 128187 w 247891"/>
                <a:gd name="connsiteY12" fmla="*/ 38883 h 244410"/>
                <a:gd name="connsiteX13" fmla="*/ 233728 w 247891"/>
                <a:gd name="connsiteY13" fmla="*/ 78621 h 244410"/>
                <a:gd name="connsiteX14" fmla="*/ 219627 w 247891"/>
                <a:gd name="connsiteY14" fmla="*/ 170062 h 244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7891" h="244410">
                  <a:moveTo>
                    <a:pt x="241847" y="72212"/>
                  </a:moveTo>
                  <a:cubicBezTo>
                    <a:pt x="241847" y="72212"/>
                    <a:pt x="225609" y="50420"/>
                    <a:pt x="186726" y="35465"/>
                  </a:cubicBezTo>
                  <a:cubicBezTo>
                    <a:pt x="184590" y="22219"/>
                    <a:pt x="181171" y="10255"/>
                    <a:pt x="177326" y="0"/>
                  </a:cubicBezTo>
                  <a:cubicBezTo>
                    <a:pt x="179462" y="8973"/>
                    <a:pt x="179889" y="22219"/>
                    <a:pt x="179035" y="32474"/>
                  </a:cubicBezTo>
                  <a:cubicBezTo>
                    <a:pt x="155534" y="24356"/>
                    <a:pt x="124769" y="18801"/>
                    <a:pt x="85885" y="20937"/>
                  </a:cubicBezTo>
                  <a:cubicBezTo>
                    <a:pt x="85885" y="20937"/>
                    <a:pt x="169634" y="60248"/>
                    <a:pt x="0" y="244410"/>
                  </a:cubicBezTo>
                  <a:cubicBezTo>
                    <a:pt x="0" y="244410"/>
                    <a:pt x="139297" y="149124"/>
                    <a:pt x="185444" y="161516"/>
                  </a:cubicBezTo>
                  <a:cubicBezTo>
                    <a:pt x="185444" y="161516"/>
                    <a:pt x="205527" y="164080"/>
                    <a:pt x="225609" y="198690"/>
                  </a:cubicBezTo>
                  <a:cubicBezTo>
                    <a:pt x="263211" y="128187"/>
                    <a:pt x="241847" y="72212"/>
                    <a:pt x="241847" y="72212"/>
                  </a:cubicBezTo>
                  <a:close/>
                  <a:moveTo>
                    <a:pt x="219627" y="170062"/>
                  </a:moveTo>
                  <a:cubicBezTo>
                    <a:pt x="203390" y="144852"/>
                    <a:pt x="185444" y="140579"/>
                    <a:pt x="185444" y="140579"/>
                  </a:cubicBezTo>
                  <a:cubicBezTo>
                    <a:pt x="138869" y="128614"/>
                    <a:pt x="64094" y="190999"/>
                    <a:pt x="64094" y="190999"/>
                  </a:cubicBezTo>
                  <a:cubicBezTo>
                    <a:pt x="163652" y="72212"/>
                    <a:pt x="128187" y="38883"/>
                    <a:pt x="128187" y="38883"/>
                  </a:cubicBezTo>
                  <a:cubicBezTo>
                    <a:pt x="203390" y="38883"/>
                    <a:pt x="233728" y="78621"/>
                    <a:pt x="233728" y="78621"/>
                  </a:cubicBezTo>
                  <a:cubicBezTo>
                    <a:pt x="243128" y="107250"/>
                    <a:pt x="232446" y="140151"/>
                    <a:pt x="219627" y="170062"/>
                  </a:cubicBezTo>
                  <a:close/>
                </a:path>
              </a:pathLst>
            </a:custGeom>
            <a:solidFill>
              <a:srgbClr val="6B1E0E"/>
            </a:solidFill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D7BDF-49E9-41AC-B263-2F04C76CD85E}"/>
                </a:ext>
              </a:extLst>
            </p:cNvPr>
            <p:cNvSpPr/>
            <p:nvPr/>
          </p:nvSpPr>
          <p:spPr>
            <a:xfrm>
              <a:off x="10758033" y="5975276"/>
              <a:ext cx="72078" cy="20539"/>
            </a:xfrm>
            <a:custGeom>
              <a:avLst/>
              <a:gdLst>
                <a:gd name="connsiteX0" fmla="*/ 71358 w 72078"/>
                <a:gd name="connsiteY0" fmla="*/ 1739 h 20539"/>
                <a:gd name="connsiteX1" fmla="*/ 0 w 72078"/>
                <a:gd name="connsiteY1" fmla="*/ 10285 h 20539"/>
                <a:gd name="connsiteX2" fmla="*/ 71785 w 72078"/>
                <a:gd name="connsiteY2" fmla="*/ 20540 h 20539"/>
                <a:gd name="connsiteX3" fmla="*/ 71358 w 72078"/>
                <a:gd name="connsiteY3" fmla="*/ 1739 h 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078" h="20539">
                  <a:moveTo>
                    <a:pt x="71358" y="1739"/>
                  </a:moveTo>
                  <a:cubicBezTo>
                    <a:pt x="27347" y="-4671"/>
                    <a:pt x="2991" y="8575"/>
                    <a:pt x="0" y="10285"/>
                  </a:cubicBezTo>
                  <a:cubicBezTo>
                    <a:pt x="46147" y="11567"/>
                    <a:pt x="55548" y="16267"/>
                    <a:pt x="71785" y="20540"/>
                  </a:cubicBezTo>
                  <a:cubicBezTo>
                    <a:pt x="72639" y="14558"/>
                    <a:pt x="71358" y="1739"/>
                    <a:pt x="71358" y="1739"/>
                  </a:cubicBezTo>
                  <a:close/>
                </a:path>
              </a:pathLst>
            </a:custGeom>
            <a:solidFill>
              <a:srgbClr val="6B1E0E"/>
            </a:solidFill>
            <a:ln w="42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9564311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0776-94F4-440B-AFA2-B56F463E6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6D7C33-78F4-463A-95A3-79F6A41E7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D3B8F-ABD8-42B1-A245-3BF14098B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12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81F82-9D58-4DDD-B76D-DC61CC0B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74523-201E-4AAE-8DD5-263D42F4F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86332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1D9CD9-03BC-42B0-8EB9-889263FC9CC6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C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82ECC-03AB-4F5E-8E2A-41A7E5CBA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7466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984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289FB-28B3-4504-99EB-D260C8249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110" y="1825625"/>
            <a:ext cx="6739689" cy="3005167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7944E5-330C-4A28-B519-A667FEC0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7" y="457200"/>
            <a:ext cx="333517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108921B-17B6-4B5D-883E-C73399C0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147" y="2057400"/>
            <a:ext cx="333517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07657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35D99-D8E4-4CF6-B3FD-904BA5EA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4110" y="1825625"/>
            <a:ext cx="3218448" cy="39799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DA63A-4878-407D-98FC-3AA42ADDB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17569" y="1825625"/>
            <a:ext cx="3136232" cy="39799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D736E8-05A9-496F-ABA9-3755C30B8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7" y="457200"/>
            <a:ext cx="333517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A69661F-5339-4FF7-83BE-63D1863BCA8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14147" y="2057400"/>
            <a:ext cx="333517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5291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8C8C-95C3-4CD2-A926-64A8FDC1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10" y="365125"/>
            <a:ext cx="33546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267C2-39AF-4F66-A1F9-BF11CB16F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629" y="1681163"/>
            <a:ext cx="32874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D4CCB-CBA7-4388-8115-359599B94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1629" y="2505075"/>
            <a:ext cx="3287412" cy="321423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791E0-4AEF-49E1-9994-A67706FE9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1786" y="1681163"/>
            <a:ext cx="33036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644CA-8B9F-41AB-94C4-98D75DF99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1786" y="2505075"/>
            <a:ext cx="3303602" cy="321423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35965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DD222-910A-4A6C-AD48-25524D63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7" y="457200"/>
            <a:ext cx="333517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D63AA-B068-458E-B523-91F6CED16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0" y="987425"/>
            <a:ext cx="7126288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B2DC0-B6D2-4610-8B55-F0AEDE640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147" y="2057400"/>
            <a:ext cx="333517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1164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0776-94F4-440B-AFA2-B56F463E6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05" y="457200"/>
            <a:ext cx="326298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6D7C33-78F4-463A-95A3-79F6A41E7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8389" y="0"/>
            <a:ext cx="823361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D3B8F-ABD8-42B1-A245-3BF14098B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4305" y="2340142"/>
            <a:ext cx="3262980" cy="3025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2918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F8433E-7359-484E-9420-0D8898BDA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05" y="457200"/>
            <a:ext cx="326298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B1798A-8174-49E7-89A6-EE19DBF58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4305" y="2340142"/>
            <a:ext cx="3262980" cy="3025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021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8207-E059-410F-9499-9E4E4123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289FB-28B3-4504-99EB-D260C8249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5396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289FB-28B3-4504-99EB-D260C8249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110" y="1825625"/>
            <a:ext cx="6739689" cy="3005167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7944E5-330C-4A28-B519-A667FEC0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7" y="457200"/>
            <a:ext cx="333517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108921B-17B6-4B5D-883E-C73399C0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147" y="2057400"/>
            <a:ext cx="333517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056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35D99-D8E4-4CF6-B3FD-904BA5EA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4110" y="1825625"/>
            <a:ext cx="3218448" cy="39799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DA63A-4878-407D-98FC-3AA42ADDB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17569" y="1825625"/>
            <a:ext cx="3136232" cy="39799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D736E8-05A9-496F-ABA9-3755C30B8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7" y="457200"/>
            <a:ext cx="333517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A69661F-5339-4FF7-83BE-63D1863BCA8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14147" y="2057400"/>
            <a:ext cx="333517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71873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8C8C-95C3-4CD2-A926-64A8FDC1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10" y="365125"/>
            <a:ext cx="33546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267C2-39AF-4F66-A1F9-BF11CB16F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629" y="1681163"/>
            <a:ext cx="32874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D4CCB-CBA7-4388-8115-359599B94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1629" y="2505075"/>
            <a:ext cx="3287412" cy="321423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791E0-4AEF-49E1-9994-A67706FE9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1786" y="1681163"/>
            <a:ext cx="33036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644CA-8B9F-41AB-94C4-98D75DF99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1786" y="2505075"/>
            <a:ext cx="3303602" cy="321423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5689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DD222-910A-4A6C-AD48-25524D63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7" y="457200"/>
            <a:ext cx="333517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D63AA-B068-458E-B523-91F6CED16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0" y="987425"/>
            <a:ext cx="7126288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B2DC0-B6D2-4610-8B55-F0AEDE640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147" y="2057400"/>
            <a:ext cx="333517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594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0776-94F4-440B-AFA2-B56F463E6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05" y="457200"/>
            <a:ext cx="326298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6D7C33-78F4-463A-95A3-79F6A41E7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8389" y="0"/>
            <a:ext cx="823361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D3B8F-ABD8-42B1-A245-3BF14098B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4305" y="2340142"/>
            <a:ext cx="3262980" cy="3025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58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899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289FB-28B3-4504-99EB-D260C8249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110" y="1825625"/>
            <a:ext cx="6739689" cy="3005167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7944E5-330C-4A28-B519-A667FEC0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7" y="457200"/>
            <a:ext cx="333517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108921B-17B6-4B5D-883E-C73399C0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147" y="2057400"/>
            <a:ext cx="333517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4951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35D99-D8E4-4CF6-B3FD-904BA5EA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4110" y="1825625"/>
            <a:ext cx="3218448" cy="39799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DA63A-4878-407D-98FC-3AA42ADDB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17569" y="1825625"/>
            <a:ext cx="3136232" cy="39799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D736E8-05A9-496F-ABA9-3755C30B8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7" y="457200"/>
            <a:ext cx="333517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A69661F-5339-4FF7-83BE-63D1863BCA8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14147" y="2057400"/>
            <a:ext cx="333517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702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8C8C-95C3-4CD2-A926-64A8FDC1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10" y="365125"/>
            <a:ext cx="33546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267C2-39AF-4F66-A1F9-BF11CB16F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629" y="1681163"/>
            <a:ext cx="32874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D4CCB-CBA7-4388-8115-359599B94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1629" y="2505075"/>
            <a:ext cx="3287412" cy="321423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791E0-4AEF-49E1-9994-A67706FE9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1786" y="1681163"/>
            <a:ext cx="33036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644CA-8B9F-41AB-94C4-98D75DF99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1786" y="2505075"/>
            <a:ext cx="3303602" cy="321423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02130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DD222-910A-4A6C-AD48-25524D63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7" y="457200"/>
            <a:ext cx="333517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D63AA-B068-458E-B523-91F6CED16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0" y="987425"/>
            <a:ext cx="7126288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B2DC0-B6D2-4610-8B55-F0AEDE640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147" y="2057400"/>
            <a:ext cx="333517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3135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39DDB-9982-406E-8DDD-A14DB39D1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43911"/>
            <a:ext cx="10515600" cy="2852737"/>
          </a:xfrm>
        </p:spPr>
        <p:txBody>
          <a:bodyPr anchor="ctr" anchorCtr="0"/>
          <a:lstStyle>
            <a:lvl1pPr>
              <a:defRPr sz="6000"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1B510-A424-4791-84D2-651C4FAC9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363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0985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0776-94F4-440B-AFA2-B56F463E6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05" y="457200"/>
            <a:ext cx="326298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6D7C33-78F4-463A-95A3-79F6A41E7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8389" y="0"/>
            <a:ext cx="823361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D3B8F-ABD8-42B1-A245-3BF14098B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4305" y="2340142"/>
            <a:ext cx="3262980" cy="3025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0208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2133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289FB-28B3-4504-99EB-D260C8249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110" y="1825625"/>
            <a:ext cx="6739689" cy="3005167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7944E5-330C-4A28-B519-A667FEC0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7" y="457200"/>
            <a:ext cx="333517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108921B-17B6-4B5D-883E-C73399C0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147" y="2057400"/>
            <a:ext cx="333517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6873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35D99-D8E4-4CF6-B3FD-904BA5EA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4110" y="1825625"/>
            <a:ext cx="3218448" cy="39799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DA63A-4878-407D-98FC-3AA42ADDB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17569" y="1825625"/>
            <a:ext cx="3136232" cy="397995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7D736E8-05A9-496F-ABA9-3755C30B8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7" y="457200"/>
            <a:ext cx="333517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A69661F-5339-4FF7-83BE-63D1863BCA8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14147" y="2057400"/>
            <a:ext cx="333517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313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8C8C-95C3-4CD2-A926-64A8FDC1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10" y="365125"/>
            <a:ext cx="33546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267C2-39AF-4F66-A1F9-BF11CB16F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1629" y="1681163"/>
            <a:ext cx="32874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D4CCB-CBA7-4388-8115-359599B94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71629" y="2505075"/>
            <a:ext cx="3287412" cy="321423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791E0-4AEF-49E1-9994-A67706FE9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51786" y="1681163"/>
            <a:ext cx="330360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644CA-8B9F-41AB-94C4-98D75DF99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51786" y="2505075"/>
            <a:ext cx="3303602" cy="3214238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7468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DD222-910A-4A6C-AD48-25524D63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47" y="457200"/>
            <a:ext cx="333517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D63AA-B068-458E-B523-91F6CED16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100" y="987425"/>
            <a:ext cx="7126288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B2DC0-B6D2-4610-8B55-F0AEDE640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147" y="2057400"/>
            <a:ext cx="3335170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379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0776-94F4-440B-AFA2-B56F463E6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05" y="457200"/>
            <a:ext cx="3262980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6D7C33-78F4-463A-95A3-79F6A41E7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58389" y="0"/>
            <a:ext cx="823361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D3B8F-ABD8-42B1-A245-3BF14098B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4305" y="2340142"/>
            <a:ext cx="3262980" cy="3025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9913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30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7588A-6781-4EC5-9DE6-A13264EA4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35D99-D8E4-4CF6-B3FD-904BA5EA9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9952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DA63A-4878-407D-98FC-3AA42ADDB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9952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814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E8C8C-95C3-4CD2-A926-64A8FDC1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DM Serif Text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267C2-39AF-4F66-A1F9-BF11CB16F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D4CCB-CBA7-4388-8115-359599B94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142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791E0-4AEF-49E1-9994-A67706FE90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0644CA-8B9F-41AB-94C4-98D75DF99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14238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6559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67EB7-3B9B-4190-9DFB-C68E4364D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68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DD222-910A-4A6C-AD48-25524D63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D63AA-B068-458E-B523-91F6CED16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6B2DC0-B6D2-4610-8B55-F0AEDE640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5288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0776-94F4-440B-AFA2-B56F463E6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DM Serif Text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6D7C33-78F4-463A-95A3-79F6A41E7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D3B8F-ABD8-42B1-A245-3BF14098B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88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F6448-F91A-4134-8BCD-303E72486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84788-587C-4F2A-B93C-F8E025908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00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0F7025-2575-496F-A5A9-BE0508471484}"/>
              </a:ext>
            </a:extLst>
          </p:cNvPr>
          <p:cNvSpPr/>
          <p:nvPr userDrawn="1"/>
        </p:nvSpPr>
        <p:spPr>
          <a:xfrm flipH="1" flipV="1">
            <a:off x="9132164" y="6724259"/>
            <a:ext cx="3059836" cy="1337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4403E5-7EA6-483B-8740-391CD5911D0F}"/>
              </a:ext>
            </a:extLst>
          </p:cNvPr>
          <p:cNvSpPr/>
          <p:nvPr userDrawn="1"/>
        </p:nvSpPr>
        <p:spPr>
          <a:xfrm flipH="1" flipV="1">
            <a:off x="6088110" y="6724259"/>
            <a:ext cx="3059836" cy="1337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EB6F593-F09D-4367-B1AB-EAE5D1FED360}"/>
              </a:ext>
            </a:extLst>
          </p:cNvPr>
          <p:cNvSpPr/>
          <p:nvPr userDrawn="1"/>
        </p:nvSpPr>
        <p:spPr>
          <a:xfrm flipH="1" flipV="1">
            <a:off x="3044055" y="6724259"/>
            <a:ext cx="3059836" cy="1337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BF978AB-4D8F-4DC8-9F5D-8692503B7CA0}"/>
              </a:ext>
            </a:extLst>
          </p:cNvPr>
          <p:cNvSpPr/>
          <p:nvPr userDrawn="1"/>
        </p:nvSpPr>
        <p:spPr>
          <a:xfrm flipH="1" flipV="1">
            <a:off x="0" y="6724259"/>
            <a:ext cx="3059836" cy="1337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3423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F6448-F91A-4134-8BCD-303E72486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84788-587C-4F2A-B93C-F8E025908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00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2137DE7-3F01-4874-88EB-727BCBA06AA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V="1">
            <a:off x="10031989" y="-2086"/>
            <a:ext cx="1347211" cy="38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7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DM Serif Tex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7C8F731-7845-4DF3-8179-8F130691B05B}"/>
              </a:ext>
            </a:extLst>
          </p:cNvPr>
          <p:cNvSpPr/>
          <p:nvPr userDrawn="1"/>
        </p:nvSpPr>
        <p:spPr>
          <a:xfrm>
            <a:off x="0" y="0"/>
            <a:ext cx="3960000" cy="6858000"/>
          </a:xfrm>
          <a:prstGeom prst="rect">
            <a:avLst/>
          </a:prstGeom>
          <a:solidFill>
            <a:srgbClr val="0060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A66009E-FCF7-4B49-938A-108F7B7F3B8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7686" y="5656362"/>
            <a:ext cx="1464628" cy="4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66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0" r:id="rId4"/>
    <p:sldLayoutId id="2147483681" r:id="rId5"/>
    <p:sldLayoutId id="214748371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7C8F731-7845-4DF3-8179-8F130691B05B}"/>
              </a:ext>
            </a:extLst>
          </p:cNvPr>
          <p:cNvSpPr/>
          <p:nvPr userDrawn="1"/>
        </p:nvSpPr>
        <p:spPr>
          <a:xfrm>
            <a:off x="0" y="0"/>
            <a:ext cx="3960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C284DD0B-0E16-405B-94C0-C1B7B98B0D9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47686" y="5656362"/>
            <a:ext cx="1464628" cy="4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4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7C8F731-7845-4DF3-8179-8F130691B05B}"/>
              </a:ext>
            </a:extLst>
          </p:cNvPr>
          <p:cNvSpPr/>
          <p:nvPr userDrawn="1"/>
        </p:nvSpPr>
        <p:spPr>
          <a:xfrm>
            <a:off x="0" y="0"/>
            <a:ext cx="3960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398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7C8F731-7845-4DF3-8179-8F130691B05B}"/>
              </a:ext>
            </a:extLst>
          </p:cNvPr>
          <p:cNvSpPr/>
          <p:nvPr userDrawn="1"/>
        </p:nvSpPr>
        <p:spPr>
          <a:xfrm>
            <a:off x="0" y="0"/>
            <a:ext cx="396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C284DD0B-0E16-405B-94C0-C1B7B98B0D9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47686" y="5656362"/>
            <a:ext cx="1464628" cy="4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4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7C8F731-7845-4DF3-8179-8F130691B05B}"/>
              </a:ext>
            </a:extLst>
          </p:cNvPr>
          <p:cNvSpPr/>
          <p:nvPr userDrawn="1"/>
        </p:nvSpPr>
        <p:spPr>
          <a:xfrm>
            <a:off x="0" y="0"/>
            <a:ext cx="3960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7079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7C8F731-7845-4DF3-8179-8F130691B05B}"/>
              </a:ext>
            </a:extLst>
          </p:cNvPr>
          <p:cNvSpPr/>
          <p:nvPr userDrawn="1"/>
        </p:nvSpPr>
        <p:spPr>
          <a:xfrm>
            <a:off x="0" y="0"/>
            <a:ext cx="396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661A810-A8EE-2072-E702-DED431EEB4B1}"/>
              </a:ext>
            </a:extLst>
          </p:cNvPr>
          <p:cNvGrpSpPr/>
          <p:nvPr userDrawn="1"/>
        </p:nvGrpSpPr>
        <p:grpSpPr>
          <a:xfrm>
            <a:off x="1247686" y="5656362"/>
            <a:ext cx="1464628" cy="506164"/>
            <a:chOff x="5554027" y="1959292"/>
            <a:chExt cx="2944653" cy="101765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15DE86F-0CA5-7CF9-6E26-ADDB1B9757A1}"/>
                </a:ext>
              </a:extLst>
            </p:cNvPr>
            <p:cNvSpPr/>
            <p:nvPr/>
          </p:nvSpPr>
          <p:spPr>
            <a:xfrm>
              <a:off x="7749730" y="2510694"/>
              <a:ext cx="61531" cy="30194"/>
            </a:xfrm>
            <a:custGeom>
              <a:avLst/>
              <a:gdLst>
                <a:gd name="connsiteX0" fmla="*/ 55912 w 61531"/>
                <a:gd name="connsiteY0" fmla="*/ 11525 h 30194"/>
                <a:gd name="connsiteX1" fmla="*/ 32575 w 61531"/>
                <a:gd name="connsiteY1" fmla="*/ 0 h 30194"/>
                <a:gd name="connsiteX2" fmla="*/ 8668 w 61531"/>
                <a:gd name="connsiteY2" fmla="*/ 11049 h 30194"/>
                <a:gd name="connsiteX3" fmla="*/ 0 w 61531"/>
                <a:gd name="connsiteY3" fmla="*/ 30194 h 30194"/>
                <a:gd name="connsiteX4" fmla="*/ 61531 w 61531"/>
                <a:gd name="connsiteY4" fmla="*/ 30194 h 30194"/>
                <a:gd name="connsiteX5" fmla="*/ 56007 w 61531"/>
                <a:gd name="connsiteY5" fmla="*/ 11525 h 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31" h="30194">
                  <a:moveTo>
                    <a:pt x="55912" y="11525"/>
                  </a:moveTo>
                  <a:cubicBezTo>
                    <a:pt x="48768" y="1048"/>
                    <a:pt x="38576" y="0"/>
                    <a:pt x="32575" y="0"/>
                  </a:cubicBezTo>
                  <a:cubicBezTo>
                    <a:pt x="27813" y="0"/>
                    <a:pt x="17050" y="572"/>
                    <a:pt x="8668" y="11049"/>
                  </a:cubicBezTo>
                  <a:cubicBezTo>
                    <a:pt x="3334" y="17335"/>
                    <a:pt x="1619" y="24194"/>
                    <a:pt x="0" y="30194"/>
                  </a:cubicBezTo>
                  <a:lnTo>
                    <a:pt x="61531" y="30194"/>
                  </a:lnTo>
                  <a:cubicBezTo>
                    <a:pt x="61055" y="23622"/>
                    <a:pt x="60198" y="17812"/>
                    <a:pt x="56007" y="1152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A4D0EEA-C771-95F4-A546-6E80977E7410}"/>
                </a:ext>
              </a:extLst>
            </p:cNvPr>
            <p:cNvSpPr/>
            <p:nvPr/>
          </p:nvSpPr>
          <p:spPr>
            <a:xfrm>
              <a:off x="7880317" y="2553556"/>
              <a:ext cx="43148" cy="48291"/>
            </a:xfrm>
            <a:custGeom>
              <a:avLst/>
              <a:gdLst>
                <a:gd name="connsiteX0" fmla="*/ 16954 w 43148"/>
                <a:gd name="connsiteY0" fmla="*/ 48292 h 48291"/>
                <a:gd name="connsiteX1" fmla="*/ 43148 w 43148"/>
                <a:gd name="connsiteY1" fmla="*/ 33623 h 48291"/>
                <a:gd name="connsiteX2" fmla="*/ 43148 w 43148"/>
                <a:gd name="connsiteY2" fmla="*/ 0 h 48291"/>
                <a:gd name="connsiteX3" fmla="*/ 23432 w 43148"/>
                <a:gd name="connsiteY3" fmla="*/ 9430 h 48291"/>
                <a:gd name="connsiteX4" fmla="*/ 0 w 43148"/>
                <a:gd name="connsiteY4" fmla="*/ 32290 h 48291"/>
                <a:gd name="connsiteX5" fmla="*/ 16859 w 43148"/>
                <a:gd name="connsiteY5" fmla="*/ 48292 h 48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48" h="48291">
                  <a:moveTo>
                    <a:pt x="16954" y="48292"/>
                  </a:moveTo>
                  <a:cubicBezTo>
                    <a:pt x="19812" y="48292"/>
                    <a:pt x="31623" y="47244"/>
                    <a:pt x="43148" y="33623"/>
                  </a:cubicBezTo>
                  <a:lnTo>
                    <a:pt x="43148" y="0"/>
                  </a:lnTo>
                  <a:cubicBezTo>
                    <a:pt x="35242" y="5239"/>
                    <a:pt x="32957" y="6286"/>
                    <a:pt x="23432" y="9430"/>
                  </a:cubicBezTo>
                  <a:cubicBezTo>
                    <a:pt x="16574" y="11811"/>
                    <a:pt x="0" y="17335"/>
                    <a:pt x="0" y="32290"/>
                  </a:cubicBezTo>
                  <a:cubicBezTo>
                    <a:pt x="0" y="41243"/>
                    <a:pt x="7144" y="48292"/>
                    <a:pt x="16859" y="48292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9B70BD3-5177-9B10-24FA-AAA74DE501F3}"/>
                </a:ext>
              </a:extLst>
            </p:cNvPr>
            <p:cNvSpPr/>
            <p:nvPr/>
          </p:nvSpPr>
          <p:spPr>
            <a:xfrm>
              <a:off x="7351775" y="2510694"/>
              <a:ext cx="62579" cy="98012"/>
            </a:xfrm>
            <a:custGeom>
              <a:avLst/>
              <a:gdLst>
                <a:gd name="connsiteX0" fmla="*/ 33718 w 62579"/>
                <a:gd name="connsiteY0" fmla="*/ 98012 h 98012"/>
                <a:gd name="connsiteX1" fmla="*/ 46006 w 62579"/>
                <a:gd name="connsiteY1" fmla="*/ 94869 h 98012"/>
                <a:gd name="connsiteX2" fmla="*/ 62579 w 62579"/>
                <a:gd name="connsiteY2" fmla="*/ 51245 h 98012"/>
                <a:gd name="connsiteX3" fmla="*/ 50006 w 62579"/>
                <a:gd name="connsiteY3" fmla="*/ 8668 h 98012"/>
                <a:gd name="connsiteX4" fmla="*/ 30289 w 62579"/>
                <a:gd name="connsiteY4" fmla="*/ 0 h 98012"/>
                <a:gd name="connsiteX5" fmla="*/ 9239 w 62579"/>
                <a:gd name="connsiteY5" fmla="*/ 10763 h 98012"/>
                <a:gd name="connsiteX6" fmla="*/ 0 w 62579"/>
                <a:gd name="connsiteY6" fmla="*/ 45434 h 98012"/>
                <a:gd name="connsiteX7" fmla="*/ 33718 w 62579"/>
                <a:gd name="connsiteY7" fmla="*/ 98012 h 98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579" h="98012">
                  <a:moveTo>
                    <a:pt x="33718" y="98012"/>
                  </a:moveTo>
                  <a:cubicBezTo>
                    <a:pt x="37909" y="98012"/>
                    <a:pt x="42386" y="96965"/>
                    <a:pt x="46006" y="94869"/>
                  </a:cubicBezTo>
                  <a:cubicBezTo>
                    <a:pt x="61722" y="85439"/>
                    <a:pt x="62579" y="60198"/>
                    <a:pt x="62579" y="51245"/>
                  </a:cubicBezTo>
                  <a:cubicBezTo>
                    <a:pt x="62579" y="31814"/>
                    <a:pt x="56769" y="16002"/>
                    <a:pt x="50006" y="8668"/>
                  </a:cubicBezTo>
                  <a:cubicBezTo>
                    <a:pt x="45244" y="3715"/>
                    <a:pt x="38195" y="0"/>
                    <a:pt x="30289" y="0"/>
                  </a:cubicBezTo>
                  <a:cubicBezTo>
                    <a:pt x="20860" y="0"/>
                    <a:pt x="13430" y="5239"/>
                    <a:pt x="9239" y="10763"/>
                  </a:cubicBezTo>
                  <a:cubicBezTo>
                    <a:pt x="2953" y="18955"/>
                    <a:pt x="0" y="31814"/>
                    <a:pt x="0" y="45434"/>
                  </a:cubicBezTo>
                  <a:cubicBezTo>
                    <a:pt x="0" y="68771"/>
                    <a:pt x="9430" y="98012"/>
                    <a:pt x="33718" y="98012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ABFEEA5-03B5-B243-D83C-C1FFBA9662D9}"/>
                </a:ext>
              </a:extLst>
            </p:cNvPr>
            <p:cNvSpPr/>
            <p:nvPr/>
          </p:nvSpPr>
          <p:spPr>
            <a:xfrm>
              <a:off x="6697122" y="2045778"/>
              <a:ext cx="386152" cy="339185"/>
            </a:xfrm>
            <a:custGeom>
              <a:avLst/>
              <a:gdLst>
                <a:gd name="connsiteX0" fmla="*/ 270224 w 386152"/>
                <a:gd name="connsiteY0" fmla="*/ 227552 h 339185"/>
                <a:gd name="connsiteX1" fmla="*/ 346710 w 386152"/>
                <a:gd name="connsiteY1" fmla="*/ 292799 h 339185"/>
                <a:gd name="connsiteX2" fmla="*/ 378238 w 386152"/>
                <a:gd name="connsiteY2" fmla="*/ 88392 h 339185"/>
                <a:gd name="connsiteX3" fmla="*/ 142494 w 386152"/>
                <a:gd name="connsiteY3" fmla="*/ 0 h 339185"/>
                <a:gd name="connsiteX4" fmla="*/ 0 w 386152"/>
                <a:gd name="connsiteY4" fmla="*/ 339185 h 339185"/>
                <a:gd name="connsiteX5" fmla="*/ 270224 w 386152"/>
                <a:gd name="connsiteY5" fmla="*/ 227648 h 339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6152" h="339185">
                  <a:moveTo>
                    <a:pt x="270224" y="227552"/>
                  </a:moveTo>
                  <a:cubicBezTo>
                    <a:pt x="270224" y="227552"/>
                    <a:pt x="310896" y="236982"/>
                    <a:pt x="346710" y="292799"/>
                  </a:cubicBezTo>
                  <a:cubicBezTo>
                    <a:pt x="375285" y="226409"/>
                    <a:pt x="399098" y="152972"/>
                    <a:pt x="378238" y="88392"/>
                  </a:cubicBezTo>
                  <a:cubicBezTo>
                    <a:pt x="378238" y="88392"/>
                    <a:pt x="310229" y="0"/>
                    <a:pt x="142494" y="0"/>
                  </a:cubicBezTo>
                  <a:cubicBezTo>
                    <a:pt x="142494" y="0"/>
                    <a:pt x="221837" y="74009"/>
                    <a:pt x="0" y="339185"/>
                  </a:cubicBezTo>
                  <a:cubicBezTo>
                    <a:pt x="0" y="339185"/>
                    <a:pt x="167069" y="200025"/>
                    <a:pt x="270224" y="227648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917DE8E-C596-9359-E0E7-2484967811F4}"/>
                </a:ext>
              </a:extLst>
            </p:cNvPr>
            <p:cNvSpPr/>
            <p:nvPr/>
          </p:nvSpPr>
          <p:spPr>
            <a:xfrm>
              <a:off x="5681185" y="2748533"/>
              <a:ext cx="150971" cy="168402"/>
            </a:xfrm>
            <a:custGeom>
              <a:avLst/>
              <a:gdLst>
                <a:gd name="connsiteX0" fmla="*/ 150876 w 150971"/>
                <a:gd name="connsiteY0" fmla="*/ 86392 h 168402"/>
                <a:gd name="connsiteX1" fmla="*/ 114776 w 150971"/>
                <a:gd name="connsiteY1" fmla="*/ 15431 h 168402"/>
                <a:gd name="connsiteX2" fmla="*/ 44482 w 150971"/>
                <a:gd name="connsiteY2" fmla="*/ 0 h 168402"/>
                <a:gd name="connsiteX3" fmla="*/ 0 w 150971"/>
                <a:gd name="connsiteY3" fmla="*/ 0 h 168402"/>
                <a:gd name="connsiteX4" fmla="*/ 0 w 150971"/>
                <a:gd name="connsiteY4" fmla="*/ 110966 h 168402"/>
                <a:gd name="connsiteX5" fmla="*/ 45815 w 150971"/>
                <a:gd name="connsiteY5" fmla="*/ 168402 h 168402"/>
                <a:gd name="connsiteX6" fmla="*/ 122587 w 150971"/>
                <a:gd name="connsiteY6" fmla="*/ 149733 h 168402"/>
                <a:gd name="connsiteX7" fmla="*/ 150971 w 150971"/>
                <a:gd name="connsiteY7" fmla="*/ 86487 h 168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971" h="168402">
                  <a:moveTo>
                    <a:pt x="150876" y="86392"/>
                  </a:moveTo>
                  <a:cubicBezTo>
                    <a:pt x="150876" y="43815"/>
                    <a:pt x="127064" y="23146"/>
                    <a:pt x="114776" y="15431"/>
                  </a:cubicBezTo>
                  <a:cubicBezTo>
                    <a:pt x="90964" y="571"/>
                    <a:pt x="65151" y="0"/>
                    <a:pt x="44482" y="0"/>
                  </a:cubicBezTo>
                  <a:lnTo>
                    <a:pt x="0" y="0"/>
                  </a:lnTo>
                  <a:lnTo>
                    <a:pt x="0" y="110966"/>
                  </a:lnTo>
                  <a:cubicBezTo>
                    <a:pt x="0" y="142589"/>
                    <a:pt x="667" y="168402"/>
                    <a:pt x="45815" y="168402"/>
                  </a:cubicBezTo>
                  <a:cubicBezTo>
                    <a:pt x="71628" y="168402"/>
                    <a:pt x="102584" y="164592"/>
                    <a:pt x="122587" y="149733"/>
                  </a:cubicBezTo>
                  <a:cubicBezTo>
                    <a:pt x="136779" y="138779"/>
                    <a:pt x="150971" y="118110"/>
                    <a:pt x="150971" y="86487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9D7EF5F-A2CE-913E-88DF-8EED9DF8B01B}"/>
                </a:ext>
              </a:extLst>
            </p:cNvPr>
            <p:cNvSpPr/>
            <p:nvPr/>
          </p:nvSpPr>
          <p:spPr>
            <a:xfrm>
              <a:off x="5681185" y="2556223"/>
              <a:ext cx="129063" cy="143827"/>
            </a:xfrm>
            <a:custGeom>
              <a:avLst/>
              <a:gdLst>
                <a:gd name="connsiteX0" fmla="*/ 128968 w 129063"/>
                <a:gd name="connsiteY0" fmla="*/ 72866 h 143827"/>
                <a:gd name="connsiteX1" fmla="*/ 92202 w 129063"/>
                <a:gd name="connsiteY1" fmla="*/ 8382 h 143827"/>
                <a:gd name="connsiteX2" fmla="*/ 27051 w 129063"/>
                <a:gd name="connsiteY2" fmla="*/ 0 h 143827"/>
                <a:gd name="connsiteX3" fmla="*/ 0 w 129063"/>
                <a:gd name="connsiteY3" fmla="*/ 0 h 143827"/>
                <a:gd name="connsiteX4" fmla="*/ 0 w 129063"/>
                <a:gd name="connsiteY4" fmla="*/ 143827 h 143827"/>
                <a:gd name="connsiteX5" fmla="*/ 34195 w 129063"/>
                <a:gd name="connsiteY5" fmla="*/ 143827 h 143827"/>
                <a:gd name="connsiteX6" fmla="*/ 129064 w 129063"/>
                <a:gd name="connsiteY6" fmla="*/ 72866 h 143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063" h="143827">
                  <a:moveTo>
                    <a:pt x="128968" y="72866"/>
                  </a:moveTo>
                  <a:cubicBezTo>
                    <a:pt x="128968" y="42577"/>
                    <a:pt x="118015" y="20002"/>
                    <a:pt x="92202" y="8382"/>
                  </a:cubicBezTo>
                  <a:cubicBezTo>
                    <a:pt x="74200" y="667"/>
                    <a:pt x="53530" y="0"/>
                    <a:pt x="27051" y="0"/>
                  </a:cubicBezTo>
                  <a:lnTo>
                    <a:pt x="0" y="0"/>
                  </a:lnTo>
                  <a:lnTo>
                    <a:pt x="0" y="143827"/>
                  </a:lnTo>
                  <a:lnTo>
                    <a:pt x="34195" y="143827"/>
                  </a:lnTo>
                  <a:cubicBezTo>
                    <a:pt x="78105" y="143827"/>
                    <a:pt x="129064" y="130969"/>
                    <a:pt x="129064" y="72866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90CE93C-4181-2512-ED4A-8664B529B422}"/>
                </a:ext>
              </a:extLst>
            </p:cNvPr>
            <p:cNvSpPr/>
            <p:nvPr/>
          </p:nvSpPr>
          <p:spPr>
            <a:xfrm>
              <a:off x="6172580" y="2510694"/>
              <a:ext cx="61436" cy="30194"/>
            </a:xfrm>
            <a:custGeom>
              <a:avLst/>
              <a:gdLst>
                <a:gd name="connsiteX0" fmla="*/ 55912 w 61436"/>
                <a:gd name="connsiteY0" fmla="*/ 11525 h 30194"/>
                <a:gd name="connsiteX1" fmla="*/ 32575 w 61436"/>
                <a:gd name="connsiteY1" fmla="*/ 0 h 30194"/>
                <a:gd name="connsiteX2" fmla="*/ 8668 w 61436"/>
                <a:gd name="connsiteY2" fmla="*/ 11049 h 30194"/>
                <a:gd name="connsiteX3" fmla="*/ 0 w 61436"/>
                <a:gd name="connsiteY3" fmla="*/ 30194 h 30194"/>
                <a:gd name="connsiteX4" fmla="*/ 61436 w 61436"/>
                <a:gd name="connsiteY4" fmla="*/ 30194 h 30194"/>
                <a:gd name="connsiteX5" fmla="*/ 55912 w 61436"/>
                <a:gd name="connsiteY5" fmla="*/ 11525 h 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436" h="30194">
                  <a:moveTo>
                    <a:pt x="55912" y="11525"/>
                  </a:moveTo>
                  <a:cubicBezTo>
                    <a:pt x="48863" y="1048"/>
                    <a:pt x="38576" y="0"/>
                    <a:pt x="32575" y="0"/>
                  </a:cubicBezTo>
                  <a:cubicBezTo>
                    <a:pt x="27813" y="0"/>
                    <a:pt x="17050" y="572"/>
                    <a:pt x="8668" y="11049"/>
                  </a:cubicBezTo>
                  <a:cubicBezTo>
                    <a:pt x="3429" y="17335"/>
                    <a:pt x="1524" y="24194"/>
                    <a:pt x="0" y="30194"/>
                  </a:cubicBezTo>
                  <a:lnTo>
                    <a:pt x="61436" y="30194"/>
                  </a:lnTo>
                  <a:cubicBezTo>
                    <a:pt x="60865" y="23622"/>
                    <a:pt x="60103" y="17812"/>
                    <a:pt x="55912" y="11525"/>
                  </a:cubicBez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DA90DA0-2C68-A84D-1496-CAE972DD3662}"/>
                </a:ext>
              </a:extLst>
            </p:cNvPr>
            <p:cNvSpPr/>
            <p:nvPr/>
          </p:nvSpPr>
          <p:spPr>
            <a:xfrm>
              <a:off x="7592281" y="2499930"/>
              <a:ext cx="138874" cy="121824"/>
            </a:xfrm>
            <a:custGeom>
              <a:avLst/>
              <a:gdLst>
                <a:gd name="connsiteX0" fmla="*/ 16573 w 138874"/>
                <a:gd name="connsiteY0" fmla="*/ 19907 h 121824"/>
                <a:gd name="connsiteX1" fmla="*/ 59912 w 138874"/>
                <a:gd name="connsiteY1" fmla="*/ 121825 h 121824"/>
                <a:gd name="connsiteX2" fmla="*/ 75724 w 138874"/>
                <a:gd name="connsiteY2" fmla="*/ 121825 h 121824"/>
                <a:gd name="connsiteX3" fmla="*/ 122777 w 138874"/>
                <a:gd name="connsiteY3" fmla="*/ 19907 h 121824"/>
                <a:gd name="connsiteX4" fmla="*/ 138875 w 138874"/>
                <a:gd name="connsiteY4" fmla="*/ 3905 h 121824"/>
                <a:gd name="connsiteX5" fmla="*/ 138875 w 138874"/>
                <a:gd name="connsiteY5" fmla="*/ 0 h 121824"/>
                <a:gd name="connsiteX6" fmla="*/ 92583 w 138874"/>
                <a:gd name="connsiteY6" fmla="*/ 0 h 121824"/>
                <a:gd name="connsiteX7" fmla="*/ 92583 w 138874"/>
                <a:gd name="connsiteY7" fmla="*/ 3905 h 121824"/>
                <a:gd name="connsiteX8" fmla="*/ 103632 w 138874"/>
                <a:gd name="connsiteY8" fmla="*/ 14192 h 121824"/>
                <a:gd name="connsiteX9" fmla="*/ 100965 w 138874"/>
                <a:gd name="connsiteY9" fmla="*/ 24479 h 121824"/>
                <a:gd name="connsiteX10" fmla="*/ 75724 w 138874"/>
                <a:gd name="connsiteY10" fmla="*/ 82010 h 121824"/>
                <a:gd name="connsiteX11" fmla="*/ 52292 w 138874"/>
                <a:gd name="connsiteY11" fmla="*/ 22670 h 121824"/>
                <a:gd name="connsiteX12" fmla="*/ 49911 w 138874"/>
                <a:gd name="connsiteY12" fmla="*/ 14002 h 121824"/>
                <a:gd name="connsiteX13" fmla="*/ 59912 w 138874"/>
                <a:gd name="connsiteY13" fmla="*/ 4001 h 121824"/>
                <a:gd name="connsiteX14" fmla="*/ 59912 w 138874"/>
                <a:gd name="connsiteY14" fmla="*/ 95 h 121824"/>
                <a:gd name="connsiteX15" fmla="*/ 0 w 138874"/>
                <a:gd name="connsiteY15" fmla="*/ 95 h 121824"/>
                <a:gd name="connsiteX16" fmla="*/ 0 w 138874"/>
                <a:gd name="connsiteY16" fmla="*/ 4001 h 121824"/>
                <a:gd name="connsiteX17" fmla="*/ 16573 w 138874"/>
                <a:gd name="connsiteY17" fmla="*/ 20003 h 121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8874" h="121824">
                  <a:moveTo>
                    <a:pt x="16573" y="19907"/>
                  </a:moveTo>
                  <a:lnTo>
                    <a:pt x="59912" y="121825"/>
                  </a:lnTo>
                  <a:lnTo>
                    <a:pt x="75724" y="121825"/>
                  </a:lnTo>
                  <a:lnTo>
                    <a:pt x="122777" y="19907"/>
                  </a:lnTo>
                  <a:cubicBezTo>
                    <a:pt x="128302" y="8287"/>
                    <a:pt x="130683" y="4953"/>
                    <a:pt x="138875" y="3905"/>
                  </a:cubicBezTo>
                  <a:lnTo>
                    <a:pt x="138875" y="0"/>
                  </a:lnTo>
                  <a:lnTo>
                    <a:pt x="92583" y="0"/>
                  </a:lnTo>
                  <a:lnTo>
                    <a:pt x="92583" y="3905"/>
                  </a:lnTo>
                  <a:cubicBezTo>
                    <a:pt x="95726" y="4191"/>
                    <a:pt x="103632" y="5239"/>
                    <a:pt x="103632" y="14192"/>
                  </a:cubicBezTo>
                  <a:cubicBezTo>
                    <a:pt x="103632" y="17336"/>
                    <a:pt x="101822" y="22384"/>
                    <a:pt x="100965" y="24479"/>
                  </a:cubicBezTo>
                  <a:lnTo>
                    <a:pt x="75724" y="82010"/>
                  </a:lnTo>
                  <a:lnTo>
                    <a:pt x="52292" y="22670"/>
                  </a:lnTo>
                  <a:cubicBezTo>
                    <a:pt x="51244" y="20098"/>
                    <a:pt x="49911" y="16669"/>
                    <a:pt x="49911" y="14002"/>
                  </a:cubicBezTo>
                  <a:cubicBezTo>
                    <a:pt x="49911" y="5810"/>
                    <a:pt x="57055" y="4572"/>
                    <a:pt x="59912" y="4001"/>
                  </a:cubicBezTo>
                  <a:lnTo>
                    <a:pt x="59912" y="95"/>
                  </a:lnTo>
                  <a:lnTo>
                    <a:pt x="0" y="95"/>
                  </a:lnTo>
                  <a:lnTo>
                    <a:pt x="0" y="4001"/>
                  </a:lnTo>
                  <a:cubicBezTo>
                    <a:pt x="8096" y="5048"/>
                    <a:pt x="12097" y="9811"/>
                    <a:pt x="16573" y="2000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603D9CD-8625-9D4E-40B5-FD98A1207A56}"/>
                </a:ext>
              </a:extLst>
            </p:cNvPr>
            <p:cNvSpPr/>
            <p:nvPr/>
          </p:nvSpPr>
          <p:spPr>
            <a:xfrm>
              <a:off x="5554027" y="2508408"/>
              <a:ext cx="369665" cy="455390"/>
            </a:xfrm>
            <a:custGeom>
              <a:avLst/>
              <a:gdLst>
                <a:gd name="connsiteX0" fmla="*/ 312230 w 369665"/>
                <a:gd name="connsiteY0" fmla="*/ 432244 h 455390"/>
                <a:gd name="connsiteX1" fmla="*/ 369665 w 369665"/>
                <a:gd name="connsiteY1" fmla="*/ 328994 h 455390"/>
                <a:gd name="connsiteX2" fmla="*/ 254794 w 369665"/>
                <a:gd name="connsiteY2" fmla="*/ 209074 h 455390"/>
                <a:gd name="connsiteX3" fmla="*/ 347091 w 369665"/>
                <a:gd name="connsiteY3" fmla="*/ 107156 h 455390"/>
                <a:gd name="connsiteX4" fmla="*/ 285750 w 369665"/>
                <a:gd name="connsiteY4" fmla="*/ 12287 h 455390"/>
                <a:gd name="connsiteX5" fmla="*/ 189643 w 369665"/>
                <a:gd name="connsiteY5" fmla="*/ 0 h 455390"/>
                <a:gd name="connsiteX6" fmla="*/ 0 w 369665"/>
                <a:gd name="connsiteY6" fmla="*/ 0 h 455390"/>
                <a:gd name="connsiteX7" fmla="*/ 0 w 369665"/>
                <a:gd name="connsiteY7" fmla="*/ 9715 h 455390"/>
                <a:gd name="connsiteX8" fmla="*/ 39338 w 369665"/>
                <a:gd name="connsiteY8" fmla="*/ 70961 h 455390"/>
                <a:gd name="connsiteX9" fmla="*/ 39338 w 369665"/>
                <a:gd name="connsiteY9" fmla="*/ 387001 h 455390"/>
                <a:gd name="connsiteX10" fmla="*/ 0 w 369665"/>
                <a:gd name="connsiteY10" fmla="*/ 445770 h 455390"/>
                <a:gd name="connsiteX11" fmla="*/ 0 w 369665"/>
                <a:gd name="connsiteY11" fmla="*/ 455390 h 455390"/>
                <a:gd name="connsiteX12" fmla="*/ 194786 w 369665"/>
                <a:gd name="connsiteY12" fmla="*/ 455390 h 455390"/>
                <a:gd name="connsiteX13" fmla="*/ 312230 w 369665"/>
                <a:gd name="connsiteY13" fmla="*/ 432149 h 455390"/>
                <a:gd name="connsiteX14" fmla="*/ 127064 w 369665"/>
                <a:gd name="connsiteY14" fmla="*/ 47815 h 455390"/>
                <a:gd name="connsiteX15" fmla="*/ 154115 w 369665"/>
                <a:gd name="connsiteY15" fmla="*/ 47815 h 455390"/>
                <a:gd name="connsiteX16" fmla="*/ 219266 w 369665"/>
                <a:gd name="connsiteY16" fmla="*/ 56197 h 455390"/>
                <a:gd name="connsiteX17" fmla="*/ 256032 w 369665"/>
                <a:gd name="connsiteY17" fmla="*/ 120682 h 455390"/>
                <a:gd name="connsiteX18" fmla="*/ 161163 w 369665"/>
                <a:gd name="connsiteY18" fmla="*/ 191643 h 455390"/>
                <a:gd name="connsiteX19" fmla="*/ 126968 w 369665"/>
                <a:gd name="connsiteY19" fmla="*/ 191643 h 455390"/>
                <a:gd name="connsiteX20" fmla="*/ 126968 w 369665"/>
                <a:gd name="connsiteY20" fmla="*/ 47815 h 455390"/>
                <a:gd name="connsiteX21" fmla="*/ 127064 w 369665"/>
                <a:gd name="connsiteY21" fmla="*/ 350996 h 455390"/>
                <a:gd name="connsiteX22" fmla="*/ 127064 w 369665"/>
                <a:gd name="connsiteY22" fmla="*/ 240030 h 455390"/>
                <a:gd name="connsiteX23" fmla="*/ 171545 w 369665"/>
                <a:gd name="connsiteY23" fmla="*/ 240030 h 455390"/>
                <a:gd name="connsiteX24" fmla="*/ 241840 w 369665"/>
                <a:gd name="connsiteY24" fmla="*/ 255461 h 455390"/>
                <a:gd name="connsiteX25" fmla="*/ 277940 w 369665"/>
                <a:gd name="connsiteY25" fmla="*/ 326422 h 455390"/>
                <a:gd name="connsiteX26" fmla="*/ 249555 w 369665"/>
                <a:gd name="connsiteY26" fmla="*/ 389668 h 455390"/>
                <a:gd name="connsiteX27" fmla="*/ 172784 w 369665"/>
                <a:gd name="connsiteY27" fmla="*/ 408337 h 455390"/>
                <a:gd name="connsiteX28" fmla="*/ 126968 w 369665"/>
                <a:gd name="connsiteY28" fmla="*/ 350901 h 455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69665" h="455390">
                  <a:moveTo>
                    <a:pt x="312230" y="432244"/>
                  </a:moveTo>
                  <a:cubicBezTo>
                    <a:pt x="341852" y="414147"/>
                    <a:pt x="369665" y="379381"/>
                    <a:pt x="369665" y="328994"/>
                  </a:cubicBezTo>
                  <a:cubicBezTo>
                    <a:pt x="369665" y="258032"/>
                    <a:pt x="316801" y="221932"/>
                    <a:pt x="254794" y="209074"/>
                  </a:cubicBezTo>
                  <a:cubicBezTo>
                    <a:pt x="303848" y="196215"/>
                    <a:pt x="347091" y="167830"/>
                    <a:pt x="347091" y="107156"/>
                  </a:cubicBezTo>
                  <a:cubicBezTo>
                    <a:pt x="347091" y="69056"/>
                    <a:pt x="330327" y="30385"/>
                    <a:pt x="285750" y="12287"/>
                  </a:cubicBezTo>
                  <a:cubicBezTo>
                    <a:pt x="260604" y="2000"/>
                    <a:pt x="229648" y="0"/>
                    <a:pt x="189643" y="0"/>
                  </a:cubicBezTo>
                  <a:lnTo>
                    <a:pt x="0" y="0"/>
                  </a:lnTo>
                  <a:lnTo>
                    <a:pt x="0" y="9715"/>
                  </a:lnTo>
                  <a:cubicBezTo>
                    <a:pt x="39338" y="14859"/>
                    <a:pt x="39338" y="37433"/>
                    <a:pt x="39338" y="70961"/>
                  </a:cubicBezTo>
                  <a:lnTo>
                    <a:pt x="39338" y="387001"/>
                  </a:lnTo>
                  <a:cubicBezTo>
                    <a:pt x="39338" y="422434"/>
                    <a:pt x="34862" y="439293"/>
                    <a:pt x="0" y="445770"/>
                  </a:cubicBezTo>
                  <a:lnTo>
                    <a:pt x="0" y="455390"/>
                  </a:lnTo>
                  <a:lnTo>
                    <a:pt x="194786" y="455390"/>
                  </a:lnTo>
                  <a:cubicBezTo>
                    <a:pt x="229648" y="455390"/>
                    <a:pt x="274130" y="455390"/>
                    <a:pt x="312230" y="432149"/>
                  </a:cubicBezTo>
                  <a:close/>
                  <a:moveTo>
                    <a:pt x="127064" y="47815"/>
                  </a:moveTo>
                  <a:lnTo>
                    <a:pt x="154115" y="47815"/>
                  </a:lnTo>
                  <a:cubicBezTo>
                    <a:pt x="180594" y="47815"/>
                    <a:pt x="201263" y="48387"/>
                    <a:pt x="219266" y="56197"/>
                  </a:cubicBezTo>
                  <a:cubicBezTo>
                    <a:pt x="245078" y="67818"/>
                    <a:pt x="256032" y="90392"/>
                    <a:pt x="256032" y="120682"/>
                  </a:cubicBezTo>
                  <a:cubicBezTo>
                    <a:pt x="256032" y="178784"/>
                    <a:pt x="205073" y="191643"/>
                    <a:pt x="161163" y="191643"/>
                  </a:cubicBezTo>
                  <a:lnTo>
                    <a:pt x="126968" y="191643"/>
                  </a:lnTo>
                  <a:lnTo>
                    <a:pt x="126968" y="47815"/>
                  </a:lnTo>
                  <a:close/>
                  <a:moveTo>
                    <a:pt x="127064" y="350996"/>
                  </a:moveTo>
                  <a:lnTo>
                    <a:pt x="127064" y="240030"/>
                  </a:lnTo>
                  <a:lnTo>
                    <a:pt x="171545" y="240030"/>
                  </a:lnTo>
                  <a:cubicBezTo>
                    <a:pt x="192215" y="240030"/>
                    <a:pt x="218027" y="240697"/>
                    <a:pt x="241840" y="255461"/>
                  </a:cubicBezTo>
                  <a:cubicBezTo>
                    <a:pt x="254127" y="263176"/>
                    <a:pt x="277940" y="283845"/>
                    <a:pt x="277940" y="326422"/>
                  </a:cubicBezTo>
                  <a:cubicBezTo>
                    <a:pt x="277940" y="358045"/>
                    <a:pt x="263747" y="378714"/>
                    <a:pt x="249555" y="389668"/>
                  </a:cubicBezTo>
                  <a:cubicBezTo>
                    <a:pt x="229553" y="404527"/>
                    <a:pt x="198596" y="408337"/>
                    <a:pt x="172784" y="408337"/>
                  </a:cubicBezTo>
                  <a:cubicBezTo>
                    <a:pt x="127635" y="408337"/>
                    <a:pt x="126968" y="382524"/>
                    <a:pt x="126968" y="35090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92F2A09-3E85-0ED7-D7A9-5CA79ACAA1E6}"/>
                </a:ext>
              </a:extLst>
            </p:cNvPr>
            <p:cNvSpPr/>
            <p:nvPr/>
          </p:nvSpPr>
          <p:spPr>
            <a:xfrm>
              <a:off x="5915214" y="2654331"/>
              <a:ext cx="256603" cy="309657"/>
            </a:xfrm>
            <a:custGeom>
              <a:avLst/>
              <a:gdLst>
                <a:gd name="connsiteX0" fmla="*/ 219361 w 256603"/>
                <a:gd name="connsiteY0" fmla="*/ 3810 h 309657"/>
                <a:gd name="connsiteX1" fmla="*/ 124492 w 256603"/>
                <a:gd name="connsiteY1" fmla="*/ 55435 h 309657"/>
                <a:gd name="connsiteX2" fmla="*/ 124492 w 256603"/>
                <a:gd name="connsiteY2" fmla="*/ 0 h 309657"/>
                <a:gd name="connsiteX3" fmla="*/ 0 w 256603"/>
                <a:gd name="connsiteY3" fmla="*/ 65151 h 309657"/>
                <a:gd name="connsiteX4" fmla="*/ 3239 w 256603"/>
                <a:gd name="connsiteY4" fmla="*/ 72295 h 309657"/>
                <a:gd name="connsiteX5" fmla="*/ 44482 w 256603"/>
                <a:gd name="connsiteY5" fmla="*/ 136779 h 309657"/>
                <a:gd name="connsiteX6" fmla="*/ 44482 w 256603"/>
                <a:gd name="connsiteY6" fmla="*/ 232219 h 309657"/>
                <a:gd name="connsiteX7" fmla="*/ 39338 w 256603"/>
                <a:gd name="connsiteY7" fmla="*/ 273558 h 309657"/>
                <a:gd name="connsiteX8" fmla="*/ 6477 w 256603"/>
                <a:gd name="connsiteY8" fmla="*/ 300609 h 309657"/>
                <a:gd name="connsiteX9" fmla="*/ 6477 w 256603"/>
                <a:gd name="connsiteY9" fmla="*/ 309658 h 309657"/>
                <a:gd name="connsiteX10" fmla="*/ 163830 w 256603"/>
                <a:gd name="connsiteY10" fmla="*/ 309658 h 309657"/>
                <a:gd name="connsiteX11" fmla="*/ 163830 w 256603"/>
                <a:gd name="connsiteY11" fmla="*/ 300609 h 309657"/>
                <a:gd name="connsiteX12" fmla="*/ 124492 w 256603"/>
                <a:gd name="connsiteY12" fmla="*/ 232219 h 309657"/>
                <a:gd name="connsiteX13" fmla="*/ 124492 w 256603"/>
                <a:gd name="connsiteY13" fmla="*/ 143827 h 309657"/>
                <a:gd name="connsiteX14" fmla="*/ 137351 w 256603"/>
                <a:gd name="connsiteY14" fmla="*/ 91535 h 309657"/>
                <a:gd name="connsiteX15" fmla="*/ 187643 w 256603"/>
                <a:gd name="connsiteY15" fmla="*/ 65723 h 309657"/>
                <a:gd name="connsiteX16" fmla="*/ 235363 w 256603"/>
                <a:gd name="connsiteY16" fmla="*/ 97346 h 309657"/>
                <a:gd name="connsiteX17" fmla="*/ 243078 w 256603"/>
                <a:gd name="connsiteY17" fmla="*/ 97346 h 309657"/>
                <a:gd name="connsiteX18" fmla="*/ 256604 w 256603"/>
                <a:gd name="connsiteY18" fmla="*/ 10858 h 309657"/>
                <a:gd name="connsiteX19" fmla="*/ 219170 w 256603"/>
                <a:gd name="connsiteY19" fmla="*/ 3715 h 3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6603" h="309657">
                  <a:moveTo>
                    <a:pt x="219361" y="3810"/>
                  </a:moveTo>
                  <a:cubicBezTo>
                    <a:pt x="170307" y="3810"/>
                    <a:pt x="144494" y="32861"/>
                    <a:pt x="124492" y="55435"/>
                  </a:cubicBezTo>
                  <a:lnTo>
                    <a:pt x="124492" y="0"/>
                  </a:lnTo>
                  <a:lnTo>
                    <a:pt x="0" y="65151"/>
                  </a:lnTo>
                  <a:lnTo>
                    <a:pt x="3239" y="72295"/>
                  </a:lnTo>
                  <a:cubicBezTo>
                    <a:pt x="43910" y="72295"/>
                    <a:pt x="44482" y="103918"/>
                    <a:pt x="44482" y="136779"/>
                  </a:cubicBezTo>
                  <a:lnTo>
                    <a:pt x="44482" y="232219"/>
                  </a:lnTo>
                  <a:cubicBezTo>
                    <a:pt x="44482" y="244507"/>
                    <a:pt x="43815" y="261842"/>
                    <a:pt x="39338" y="273558"/>
                  </a:cubicBezTo>
                  <a:cubicBezTo>
                    <a:pt x="30956" y="292227"/>
                    <a:pt x="16097" y="297371"/>
                    <a:pt x="6477" y="300609"/>
                  </a:cubicBezTo>
                  <a:lnTo>
                    <a:pt x="6477" y="309658"/>
                  </a:lnTo>
                  <a:lnTo>
                    <a:pt x="163830" y="309658"/>
                  </a:lnTo>
                  <a:lnTo>
                    <a:pt x="163830" y="300609"/>
                  </a:lnTo>
                  <a:cubicBezTo>
                    <a:pt x="128397" y="287750"/>
                    <a:pt x="124492" y="279940"/>
                    <a:pt x="124492" y="232219"/>
                  </a:cubicBezTo>
                  <a:lnTo>
                    <a:pt x="124492" y="143827"/>
                  </a:lnTo>
                  <a:cubicBezTo>
                    <a:pt x="124492" y="128397"/>
                    <a:pt x="124492" y="109633"/>
                    <a:pt x="137351" y="91535"/>
                  </a:cubicBezTo>
                  <a:cubicBezTo>
                    <a:pt x="148971" y="75438"/>
                    <a:pt x="166402" y="65723"/>
                    <a:pt x="187643" y="65723"/>
                  </a:cubicBezTo>
                  <a:cubicBezTo>
                    <a:pt x="216027" y="65723"/>
                    <a:pt x="227648" y="83820"/>
                    <a:pt x="235363" y="97346"/>
                  </a:cubicBezTo>
                  <a:lnTo>
                    <a:pt x="243078" y="97346"/>
                  </a:lnTo>
                  <a:lnTo>
                    <a:pt x="256604" y="10858"/>
                  </a:lnTo>
                  <a:cubicBezTo>
                    <a:pt x="249460" y="8287"/>
                    <a:pt x="237268" y="3715"/>
                    <a:pt x="219170" y="371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AD1B7DE-503B-432E-47AC-8E0579F5D378}"/>
                </a:ext>
              </a:extLst>
            </p:cNvPr>
            <p:cNvSpPr/>
            <p:nvPr/>
          </p:nvSpPr>
          <p:spPr>
            <a:xfrm>
              <a:off x="6183534" y="2660046"/>
              <a:ext cx="368427" cy="316896"/>
            </a:xfrm>
            <a:custGeom>
              <a:avLst/>
              <a:gdLst>
                <a:gd name="connsiteX0" fmla="*/ 364331 w 368427"/>
                <a:gd name="connsiteY0" fmla="*/ 257365 h 316896"/>
                <a:gd name="connsiteX1" fmla="*/ 330803 w 368427"/>
                <a:gd name="connsiteY1" fmla="*/ 195453 h 316896"/>
                <a:gd name="connsiteX2" fmla="*/ 330803 w 368427"/>
                <a:gd name="connsiteY2" fmla="*/ 0 h 316896"/>
                <a:gd name="connsiteX3" fmla="*/ 212122 w 368427"/>
                <a:gd name="connsiteY3" fmla="*/ 23908 h 316896"/>
                <a:gd name="connsiteX4" fmla="*/ 212122 w 368427"/>
                <a:gd name="connsiteY4" fmla="*/ 32956 h 316896"/>
                <a:gd name="connsiteX5" fmla="*/ 250222 w 368427"/>
                <a:gd name="connsiteY5" fmla="*/ 80677 h 316896"/>
                <a:gd name="connsiteX6" fmla="*/ 250222 w 368427"/>
                <a:gd name="connsiteY6" fmla="*/ 184594 h 316896"/>
                <a:gd name="connsiteX7" fmla="*/ 234791 w 368427"/>
                <a:gd name="connsiteY7" fmla="*/ 234887 h 316896"/>
                <a:gd name="connsiteX8" fmla="*/ 178689 w 368427"/>
                <a:gd name="connsiteY8" fmla="*/ 258127 h 316896"/>
                <a:gd name="connsiteX9" fmla="*/ 121253 w 368427"/>
                <a:gd name="connsiteY9" fmla="*/ 219456 h 316896"/>
                <a:gd name="connsiteX10" fmla="*/ 116777 w 368427"/>
                <a:gd name="connsiteY10" fmla="*/ 184594 h 316896"/>
                <a:gd name="connsiteX11" fmla="*/ 116777 w 368427"/>
                <a:gd name="connsiteY11" fmla="*/ 95 h 316896"/>
                <a:gd name="connsiteX12" fmla="*/ 0 w 368427"/>
                <a:gd name="connsiteY12" fmla="*/ 24003 h 316896"/>
                <a:gd name="connsiteX13" fmla="*/ 0 w 368427"/>
                <a:gd name="connsiteY13" fmla="*/ 33052 h 316896"/>
                <a:gd name="connsiteX14" fmla="*/ 36100 w 368427"/>
                <a:gd name="connsiteY14" fmla="*/ 88583 h 316896"/>
                <a:gd name="connsiteX15" fmla="*/ 36100 w 368427"/>
                <a:gd name="connsiteY15" fmla="*/ 201454 h 316896"/>
                <a:gd name="connsiteX16" fmla="*/ 56769 w 368427"/>
                <a:gd name="connsiteY16" fmla="*/ 278225 h 316896"/>
                <a:gd name="connsiteX17" fmla="*/ 142589 w 368427"/>
                <a:gd name="connsiteY17" fmla="*/ 314992 h 316896"/>
                <a:gd name="connsiteX18" fmla="*/ 254889 w 368427"/>
                <a:gd name="connsiteY18" fmla="*/ 257556 h 316896"/>
                <a:gd name="connsiteX19" fmla="*/ 297466 w 368427"/>
                <a:gd name="connsiteY19" fmla="*/ 316897 h 316896"/>
                <a:gd name="connsiteX20" fmla="*/ 368427 w 368427"/>
                <a:gd name="connsiteY20" fmla="*/ 264033 h 316896"/>
                <a:gd name="connsiteX21" fmla="*/ 364522 w 368427"/>
                <a:gd name="connsiteY21" fmla="*/ 257556 h 316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8427" h="316896">
                  <a:moveTo>
                    <a:pt x="364331" y="257365"/>
                  </a:moveTo>
                  <a:cubicBezTo>
                    <a:pt x="330803" y="250889"/>
                    <a:pt x="330803" y="227076"/>
                    <a:pt x="330803" y="195453"/>
                  </a:cubicBezTo>
                  <a:lnTo>
                    <a:pt x="330803" y="0"/>
                  </a:lnTo>
                  <a:lnTo>
                    <a:pt x="212122" y="23908"/>
                  </a:lnTo>
                  <a:lnTo>
                    <a:pt x="212122" y="32956"/>
                  </a:lnTo>
                  <a:cubicBezTo>
                    <a:pt x="243745" y="37433"/>
                    <a:pt x="250222" y="49721"/>
                    <a:pt x="250222" y="80677"/>
                  </a:cubicBezTo>
                  <a:lnTo>
                    <a:pt x="250222" y="184594"/>
                  </a:lnTo>
                  <a:cubicBezTo>
                    <a:pt x="250222" y="198120"/>
                    <a:pt x="249555" y="217456"/>
                    <a:pt x="234791" y="234887"/>
                  </a:cubicBezTo>
                  <a:cubicBezTo>
                    <a:pt x="223171" y="248412"/>
                    <a:pt x="203835" y="258127"/>
                    <a:pt x="178689" y="258127"/>
                  </a:cubicBezTo>
                  <a:cubicBezTo>
                    <a:pt x="148971" y="258127"/>
                    <a:pt x="129064" y="243269"/>
                    <a:pt x="121253" y="219456"/>
                  </a:cubicBezTo>
                  <a:cubicBezTo>
                    <a:pt x="118015" y="209074"/>
                    <a:pt x="116777" y="198787"/>
                    <a:pt x="116777" y="184594"/>
                  </a:cubicBezTo>
                  <a:lnTo>
                    <a:pt x="116777" y="95"/>
                  </a:lnTo>
                  <a:lnTo>
                    <a:pt x="0" y="24003"/>
                  </a:lnTo>
                  <a:lnTo>
                    <a:pt x="0" y="33052"/>
                  </a:lnTo>
                  <a:cubicBezTo>
                    <a:pt x="32957" y="37529"/>
                    <a:pt x="36100" y="54292"/>
                    <a:pt x="36100" y="88583"/>
                  </a:cubicBezTo>
                  <a:lnTo>
                    <a:pt x="36100" y="201454"/>
                  </a:lnTo>
                  <a:cubicBezTo>
                    <a:pt x="36100" y="225362"/>
                    <a:pt x="37338" y="253746"/>
                    <a:pt x="56769" y="278225"/>
                  </a:cubicBezTo>
                  <a:cubicBezTo>
                    <a:pt x="65151" y="289179"/>
                    <a:pt x="89059" y="314992"/>
                    <a:pt x="142589" y="314992"/>
                  </a:cubicBezTo>
                  <a:cubicBezTo>
                    <a:pt x="196120" y="314992"/>
                    <a:pt x="232886" y="287274"/>
                    <a:pt x="254889" y="257556"/>
                  </a:cubicBezTo>
                  <a:cubicBezTo>
                    <a:pt x="259461" y="275654"/>
                    <a:pt x="267748" y="294989"/>
                    <a:pt x="297466" y="316897"/>
                  </a:cubicBezTo>
                  <a:lnTo>
                    <a:pt x="368427" y="264033"/>
                  </a:lnTo>
                  <a:lnTo>
                    <a:pt x="364522" y="257556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0071653-3571-CD73-B7B5-9CF3F041D1BB}"/>
                </a:ext>
              </a:extLst>
            </p:cNvPr>
            <p:cNvSpPr/>
            <p:nvPr/>
          </p:nvSpPr>
          <p:spPr>
            <a:xfrm>
              <a:off x="6552247" y="2654235"/>
              <a:ext cx="377380" cy="309657"/>
            </a:xfrm>
            <a:custGeom>
              <a:avLst/>
              <a:gdLst>
                <a:gd name="connsiteX0" fmla="*/ 222599 w 377380"/>
                <a:gd name="connsiteY0" fmla="*/ 300609 h 309657"/>
                <a:gd name="connsiteX1" fmla="*/ 222599 w 377380"/>
                <a:gd name="connsiteY1" fmla="*/ 309658 h 309657"/>
                <a:gd name="connsiteX2" fmla="*/ 377380 w 377380"/>
                <a:gd name="connsiteY2" fmla="*/ 309658 h 309657"/>
                <a:gd name="connsiteX3" fmla="*/ 377380 w 377380"/>
                <a:gd name="connsiteY3" fmla="*/ 300609 h 309657"/>
                <a:gd name="connsiteX4" fmla="*/ 338709 w 377380"/>
                <a:gd name="connsiteY4" fmla="*/ 235458 h 309657"/>
                <a:gd name="connsiteX5" fmla="*/ 338709 w 377380"/>
                <a:gd name="connsiteY5" fmla="*/ 124492 h 309657"/>
                <a:gd name="connsiteX6" fmla="*/ 318706 w 377380"/>
                <a:gd name="connsiteY6" fmla="*/ 42577 h 309657"/>
                <a:gd name="connsiteX7" fmla="*/ 234220 w 377380"/>
                <a:gd name="connsiteY7" fmla="*/ 5810 h 309657"/>
                <a:gd name="connsiteX8" fmla="*/ 125158 w 377380"/>
                <a:gd name="connsiteY8" fmla="*/ 56102 h 309657"/>
                <a:gd name="connsiteX9" fmla="*/ 125158 w 377380"/>
                <a:gd name="connsiteY9" fmla="*/ 0 h 309657"/>
                <a:gd name="connsiteX10" fmla="*/ 0 w 377380"/>
                <a:gd name="connsiteY10" fmla="*/ 65151 h 309657"/>
                <a:gd name="connsiteX11" fmla="*/ 4572 w 377380"/>
                <a:gd name="connsiteY11" fmla="*/ 72866 h 309657"/>
                <a:gd name="connsiteX12" fmla="*/ 44577 w 377380"/>
                <a:gd name="connsiteY12" fmla="*/ 136112 h 309657"/>
                <a:gd name="connsiteX13" fmla="*/ 44577 w 377380"/>
                <a:gd name="connsiteY13" fmla="*/ 234125 h 309657"/>
                <a:gd name="connsiteX14" fmla="*/ 5905 w 377380"/>
                <a:gd name="connsiteY14" fmla="*/ 300609 h 309657"/>
                <a:gd name="connsiteX15" fmla="*/ 5905 w 377380"/>
                <a:gd name="connsiteY15" fmla="*/ 309658 h 309657"/>
                <a:gd name="connsiteX16" fmla="*/ 162020 w 377380"/>
                <a:gd name="connsiteY16" fmla="*/ 309658 h 309657"/>
                <a:gd name="connsiteX17" fmla="*/ 161353 w 377380"/>
                <a:gd name="connsiteY17" fmla="*/ 300609 h 309657"/>
                <a:gd name="connsiteX18" fmla="*/ 125254 w 377380"/>
                <a:gd name="connsiteY18" fmla="*/ 241935 h 309657"/>
                <a:gd name="connsiteX19" fmla="*/ 125254 w 377380"/>
                <a:gd name="connsiteY19" fmla="*/ 131636 h 309657"/>
                <a:gd name="connsiteX20" fmla="*/ 148495 w 377380"/>
                <a:gd name="connsiteY20" fmla="*/ 76771 h 309657"/>
                <a:gd name="connsiteX21" fmla="*/ 194310 w 377380"/>
                <a:gd name="connsiteY21" fmla="*/ 62579 h 309657"/>
                <a:gd name="connsiteX22" fmla="*/ 258127 w 377380"/>
                <a:gd name="connsiteY22" fmla="*/ 131636 h 309657"/>
                <a:gd name="connsiteX23" fmla="*/ 258127 w 377380"/>
                <a:gd name="connsiteY23" fmla="*/ 241935 h 309657"/>
                <a:gd name="connsiteX24" fmla="*/ 222599 w 377380"/>
                <a:gd name="connsiteY24" fmla="*/ 300609 h 3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77380" h="309657">
                  <a:moveTo>
                    <a:pt x="222599" y="300609"/>
                  </a:moveTo>
                  <a:lnTo>
                    <a:pt x="222599" y="309658"/>
                  </a:lnTo>
                  <a:lnTo>
                    <a:pt x="377380" y="309658"/>
                  </a:lnTo>
                  <a:lnTo>
                    <a:pt x="377380" y="300609"/>
                  </a:lnTo>
                  <a:cubicBezTo>
                    <a:pt x="339280" y="293465"/>
                    <a:pt x="338709" y="275463"/>
                    <a:pt x="338709" y="235458"/>
                  </a:cubicBezTo>
                  <a:lnTo>
                    <a:pt x="338709" y="124492"/>
                  </a:lnTo>
                  <a:cubicBezTo>
                    <a:pt x="338709" y="96107"/>
                    <a:pt x="338042" y="67056"/>
                    <a:pt x="318706" y="42577"/>
                  </a:cubicBezTo>
                  <a:cubicBezTo>
                    <a:pt x="304514" y="23813"/>
                    <a:pt x="276130" y="5810"/>
                    <a:pt x="234220" y="5810"/>
                  </a:cubicBezTo>
                  <a:cubicBezTo>
                    <a:pt x="178784" y="5810"/>
                    <a:pt x="146494" y="36100"/>
                    <a:pt x="125158" y="56102"/>
                  </a:cubicBezTo>
                  <a:lnTo>
                    <a:pt x="125158" y="0"/>
                  </a:lnTo>
                  <a:lnTo>
                    <a:pt x="0" y="65151"/>
                  </a:lnTo>
                  <a:lnTo>
                    <a:pt x="4572" y="72866"/>
                  </a:lnTo>
                  <a:cubicBezTo>
                    <a:pt x="43910" y="74104"/>
                    <a:pt x="44577" y="94774"/>
                    <a:pt x="44577" y="136112"/>
                  </a:cubicBezTo>
                  <a:lnTo>
                    <a:pt x="44577" y="234125"/>
                  </a:lnTo>
                  <a:cubicBezTo>
                    <a:pt x="44577" y="266414"/>
                    <a:pt x="43910" y="294799"/>
                    <a:pt x="5905" y="300609"/>
                  </a:cubicBezTo>
                  <a:lnTo>
                    <a:pt x="5905" y="309658"/>
                  </a:lnTo>
                  <a:lnTo>
                    <a:pt x="162020" y="309658"/>
                  </a:lnTo>
                  <a:lnTo>
                    <a:pt x="161353" y="300609"/>
                  </a:lnTo>
                  <a:cubicBezTo>
                    <a:pt x="126492" y="290894"/>
                    <a:pt x="125254" y="276701"/>
                    <a:pt x="125254" y="241935"/>
                  </a:cubicBezTo>
                  <a:lnTo>
                    <a:pt x="125254" y="131636"/>
                  </a:lnTo>
                  <a:cubicBezTo>
                    <a:pt x="125254" y="116110"/>
                    <a:pt x="125920" y="94202"/>
                    <a:pt x="148495" y="76771"/>
                  </a:cubicBezTo>
                  <a:cubicBezTo>
                    <a:pt x="158782" y="69056"/>
                    <a:pt x="173641" y="62579"/>
                    <a:pt x="194310" y="62579"/>
                  </a:cubicBezTo>
                  <a:cubicBezTo>
                    <a:pt x="257556" y="62579"/>
                    <a:pt x="258127" y="115443"/>
                    <a:pt x="258127" y="131636"/>
                  </a:cubicBezTo>
                  <a:lnTo>
                    <a:pt x="258127" y="241935"/>
                  </a:lnTo>
                  <a:cubicBezTo>
                    <a:pt x="258127" y="275463"/>
                    <a:pt x="257461" y="292894"/>
                    <a:pt x="222599" y="30060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970AEEA-30A7-DE71-8CEE-01C91DE37074}"/>
                </a:ext>
              </a:extLst>
            </p:cNvPr>
            <p:cNvSpPr/>
            <p:nvPr/>
          </p:nvSpPr>
          <p:spPr>
            <a:xfrm>
              <a:off x="6946963" y="2660046"/>
              <a:ext cx="212883" cy="314706"/>
            </a:xfrm>
            <a:custGeom>
              <a:avLst/>
              <a:gdLst>
                <a:gd name="connsiteX0" fmla="*/ 152971 w 212883"/>
                <a:gd name="connsiteY0" fmla="*/ 134874 h 314706"/>
                <a:gd name="connsiteX1" fmla="*/ 128492 w 212883"/>
                <a:gd name="connsiteY1" fmla="*/ 123254 h 314706"/>
                <a:gd name="connsiteX2" fmla="*/ 83248 w 212883"/>
                <a:gd name="connsiteY2" fmla="*/ 76867 h 314706"/>
                <a:gd name="connsiteX3" fmla="*/ 132302 w 212883"/>
                <a:gd name="connsiteY3" fmla="*/ 38767 h 314706"/>
                <a:gd name="connsiteX4" fmla="*/ 192310 w 212883"/>
                <a:gd name="connsiteY4" fmla="*/ 87154 h 314706"/>
                <a:gd name="connsiteX5" fmla="*/ 201359 w 212883"/>
                <a:gd name="connsiteY5" fmla="*/ 87154 h 314706"/>
                <a:gd name="connsiteX6" fmla="*/ 201359 w 212883"/>
                <a:gd name="connsiteY6" fmla="*/ 15526 h 314706"/>
                <a:gd name="connsiteX7" fmla="*/ 118110 w 212883"/>
                <a:gd name="connsiteY7" fmla="*/ 0 h 314706"/>
                <a:gd name="connsiteX8" fmla="*/ 3905 w 212883"/>
                <a:gd name="connsiteY8" fmla="*/ 90297 h 314706"/>
                <a:gd name="connsiteX9" fmla="*/ 54292 w 212883"/>
                <a:gd name="connsiteY9" fmla="*/ 163163 h 314706"/>
                <a:gd name="connsiteX10" fmla="*/ 81343 w 212883"/>
                <a:gd name="connsiteY10" fmla="*/ 176022 h 314706"/>
                <a:gd name="connsiteX11" fmla="*/ 132302 w 212883"/>
                <a:gd name="connsiteY11" fmla="*/ 230886 h 314706"/>
                <a:gd name="connsiteX12" fmla="*/ 75533 w 212883"/>
                <a:gd name="connsiteY12" fmla="*/ 275368 h 314706"/>
                <a:gd name="connsiteX13" fmla="*/ 9715 w 212883"/>
                <a:gd name="connsiteY13" fmla="*/ 223075 h 314706"/>
                <a:gd name="connsiteX14" fmla="*/ 0 w 212883"/>
                <a:gd name="connsiteY14" fmla="*/ 223075 h 314706"/>
                <a:gd name="connsiteX15" fmla="*/ 0 w 212883"/>
                <a:gd name="connsiteY15" fmla="*/ 299847 h 314706"/>
                <a:gd name="connsiteX16" fmla="*/ 87725 w 212883"/>
                <a:gd name="connsiteY16" fmla="*/ 314706 h 314706"/>
                <a:gd name="connsiteX17" fmla="*/ 181261 w 212883"/>
                <a:gd name="connsiteY17" fmla="*/ 285655 h 314706"/>
                <a:gd name="connsiteX18" fmla="*/ 212884 w 212883"/>
                <a:gd name="connsiteY18" fmla="*/ 215932 h 314706"/>
                <a:gd name="connsiteX19" fmla="*/ 152876 w 212883"/>
                <a:gd name="connsiteY19" fmla="*/ 134684 h 314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2883" h="314706">
                  <a:moveTo>
                    <a:pt x="152971" y="134874"/>
                  </a:moveTo>
                  <a:lnTo>
                    <a:pt x="128492" y="123254"/>
                  </a:lnTo>
                  <a:cubicBezTo>
                    <a:pt x="107823" y="113633"/>
                    <a:pt x="83248" y="101917"/>
                    <a:pt x="83248" y="76867"/>
                  </a:cubicBezTo>
                  <a:cubicBezTo>
                    <a:pt x="83248" y="55531"/>
                    <a:pt x="103251" y="38767"/>
                    <a:pt x="132302" y="38767"/>
                  </a:cubicBezTo>
                  <a:cubicBezTo>
                    <a:pt x="178784" y="38767"/>
                    <a:pt x="187738" y="71056"/>
                    <a:pt x="192310" y="87154"/>
                  </a:cubicBezTo>
                  <a:lnTo>
                    <a:pt x="201359" y="87154"/>
                  </a:lnTo>
                  <a:lnTo>
                    <a:pt x="201359" y="15526"/>
                  </a:lnTo>
                  <a:cubicBezTo>
                    <a:pt x="187166" y="10382"/>
                    <a:pt x="158782" y="0"/>
                    <a:pt x="118110" y="0"/>
                  </a:cubicBezTo>
                  <a:cubicBezTo>
                    <a:pt x="43910" y="0"/>
                    <a:pt x="3905" y="41339"/>
                    <a:pt x="3905" y="90297"/>
                  </a:cubicBezTo>
                  <a:cubicBezTo>
                    <a:pt x="3905" y="135446"/>
                    <a:pt x="36767" y="153543"/>
                    <a:pt x="54292" y="163163"/>
                  </a:cubicBezTo>
                  <a:lnTo>
                    <a:pt x="81343" y="176022"/>
                  </a:lnTo>
                  <a:cubicBezTo>
                    <a:pt x="103918" y="187642"/>
                    <a:pt x="132302" y="202502"/>
                    <a:pt x="132302" y="230886"/>
                  </a:cubicBezTo>
                  <a:cubicBezTo>
                    <a:pt x="132302" y="263176"/>
                    <a:pt x="102679" y="275368"/>
                    <a:pt x="75533" y="275368"/>
                  </a:cubicBezTo>
                  <a:cubicBezTo>
                    <a:pt x="27146" y="275368"/>
                    <a:pt x="15526" y="241840"/>
                    <a:pt x="9715" y="223075"/>
                  </a:cubicBezTo>
                  <a:lnTo>
                    <a:pt x="0" y="223075"/>
                  </a:lnTo>
                  <a:lnTo>
                    <a:pt x="0" y="299847"/>
                  </a:lnTo>
                  <a:cubicBezTo>
                    <a:pt x="24479" y="307562"/>
                    <a:pt x="47053" y="314706"/>
                    <a:pt x="87725" y="314706"/>
                  </a:cubicBezTo>
                  <a:cubicBezTo>
                    <a:pt x="138684" y="314706"/>
                    <a:pt x="167068" y="297942"/>
                    <a:pt x="181261" y="285655"/>
                  </a:cubicBezTo>
                  <a:cubicBezTo>
                    <a:pt x="201263" y="268224"/>
                    <a:pt x="212884" y="241744"/>
                    <a:pt x="212884" y="215932"/>
                  </a:cubicBezTo>
                  <a:cubicBezTo>
                    <a:pt x="212884" y="163068"/>
                    <a:pt x="168402" y="141732"/>
                    <a:pt x="152876" y="13468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7B6B110-EFB0-3046-2655-119DB4662F53}"/>
                </a:ext>
              </a:extLst>
            </p:cNvPr>
            <p:cNvSpPr/>
            <p:nvPr/>
          </p:nvSpPr>
          <p:spPr>
            <a:xfrm>
              <a:off x="7164037" y="2671000"/>
              <a:ext cx="539877" cy="298608"/>
            </a:xfrm>
            <a:custGeom>
              <a:avLst/>
              <a:gdLst>
                <a:gd name="connsiteX0" fmla="*/ 539877 w 539877"/>
                <a:gd name="connsiteY0" fmla="*/ 0 h 298608"/>
                <a:gd name="connsiteX1" fmla="*/ 425005 w 539877"/>
                <a:gd name="connsiteY1" fmla="*/ 0 h 298608"/>
                <a:gd name="connsiteX2" fmla="*/ 425005 w 539877"/>
                <a:gd name="connsiteY2" fmla="*/ 9049 h 298608"/>
                <a:gd name="connsiteX3" fmla="*/ 452152 w 539877"/>
                <a:gd name="connsiteY3" fmla="*/ 36100 h 298608"/>
                <a:gd name="connsiteX4" fmla="*/ 445675 w 539877"/>
                <a:gd name="connsiteY4" fmla="*/ 58674 h 298608"/>
                <a:gd name="connsiteX5" fmla="*/ 383096 w 539877"/>
                <a:gd name="connsiteY5" fmla="*/ 200596 h 298608"/>
                <a:gd name="connsiteX6" fmla="*/ 323755 w 539877"/>
                <a:gd name="connsiteY6" fmla="*/ 58674 h 298608"/>
                <a:gd name="connsiteX7" fmla="*/ 319278 w 539877"/>
                <a:gd name="connsiteY7" fmla="*/ 37433 h 298608"/>
                <a:gd name="connsiteX8" fmla="*/ 345091 w 539877"/>
                <a:gd name="connsiteY8" fmla="*/ 9049 h 298608"/>
                <a:gd name="connsiteX9" fmla="*/ 345091 w 539877"/>
                <a:gd name="connsiteY9" fmla="*/ 0 h 298608"/>
                <a:gd name="connsiteX10" fmla="*/ 196120 w 539877"/>
                <a:gd name="connsiteY10" fmla="*/ 0 h 298608"/>
                <a:gd name="connsiteX11" fmla="*/ 196120 w 539877"/>
                <a:gd name="connsiteY11" fmla="*/ 9049 h 298608"/>
                <a:gd name="connsiteX12" fmla="*/ 230981 w 539877"/>
                <a:gd name="connsiteY12" fmla="*/ 38100 h 298608"/>
                <a:gd name="connsiteX13" fmla="*/ 245745 w 539877"/>
                <a:gd name="connsiteY13" fmla="*/ 69723 h 298608"/>
                <a:gd name="connsiteX14" fmla="*/ 186404 w 539877"/>
                <a:gd name="connsiteY14" fmla="*/ 200692 h 298608"/>
                <a:gd name="connsiteX15" fmla="*/ 128969 w 539877"/>
                <a:gd name="connsiteY15" fmla="*/ 60674 h 298608"/>
                <a:gd name="connsiteX16" fmla="*/ 123158 w 539877"/>
                <a:gd name="connsiteY16" fmla="*/ 37433 h 298608"/>
                <a:gd name="connsiteX17" fmla="*/ 149638 w 539877"/>
                <a:gd name="connsiteY17" fmla="*/ 9049 h 298608"/>
                <a:gd name="connsiteX18" fmla="*/ 149638 w 539877"/>
                <a:gd name="connsiteY18" fmla="*/ 0 h 298608"/>
                <a:gd name="connsiteX19" fmla="*/ 0 w 539877"/>
                <a:gd name="connsiteY19" fmla="*/ 0 h 298608"/>
                <a:gd name="connsiteX20" fmla="*/ 0 w 539877"/>
                <a:gd name="connsiteY20" fmla="*/ 9049 h 298608"/>
                <a:gd name="connsiteX21" fmla="*/ 41910 w 539877"/>
                <a:gd name="connsiteY21" fmla="*/ 55435 h 298608"/>
                <a:gd name="connsiteX22" fmla="*/ 147733 w 539877"/>
                <a:gd name="connsiteY22" fmla="*/ 298609 h 298608"/>
                <a:gd name="connsiteX23" fmla="*/ 185738 w 539877"/>
                <a:gd name="connsiteY23" fmla="*/ 298609 h 298608"/>
                <a:gd name="connsiteX24" fmla="*/ 267653 w 539877"/>
                <a:gd name="connsiteY24" fmla="*/ 123158 h 298608"/>
                <a:gd name="connsiteX25" fmla="*/ 345091 w 539877"/>
                <a:gd name="connsiteY25" fmla="*/ 298609 h 298608"/>
                <a:gd name="connsiteX26" fmla="*/ 383191 w 539877"/>
                <a:gd name="connsiteY26" fmla="*/ 298609 h 298608"/>
                <a:gd name="connsiteX27" fmla="*/ 497300 w 539877"/>
                <a:gd name="connsiteY27" fmla="*/ 55435 h 298608"/>
                <a:gd name="connsiteX28" fmla="*/ 539877 w 539877"/>
                <a:gd name="connsiteY28" fmla="*/ 9049 h 298608"/>
                <a:gd name="connsiteX29" fmla="*/ 539877 w 539877"/>
                <a:gd name="connsiteY29" fmla="*/ 0 h 29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39877" h="298608">
                  <a:moveTo>
                    <a:pt x="539877" y="0"/>
                  </a:moveTo>
                  <a:lnTo>
                    <a:pt x="425005" y="0"/>
                  </a:lnTo>
                  <a:lnTo>
                    <a:pt x="425005" y="9049"/>
                  </a:lnTo>
                  <a:cubicBezTo>
                    <a:pt x="432149" y="10287"/>
                    <a:pt x="452152" y="13525"/>
                    <a:pt x="452152" y="36100"/>
                  </a:cubicBezTo>
                  <a:cubicBezTo>
                    <a:pt x="452152" y="43244"/>
                    <a:pt x="448913" y="50959"/>
                    <a:pt x="445675" y="58674"/>
                  </a:cubicBezTo>
                  <a:lnTo>
                    <a:pt x="383096" y="200596"/>
                  </a:lnTo>
                  <a:lnTo>
                    <a:pt x="323755" y="58674"/>
                  </a:lnTo>
                  <a:cubicBezTo>
                    <a:pt x="321850" y="52197"/>
                    <a:pt x="319278" y="43815"/>
                    <a:pt x="319278" y="37433"/>
                  </a:cubicBezTo>
                  <a:cubicBezTo>
                    <a:pt x="319278" y="14859"/>
                    <a:pt x="336709" y="10954"/>
                    <a:pt x="345091" y="9049"/>
                  </a:cubicBezTo>
                  <a:lnTo>
                    <a:pt x="345091" y="0"/>
                  </a:lnTo>
                  <a:lnTo>
                    <a:pt x="196120" y="0"/>
                  </a:lnTo>
                  <a:lnTo>
                    <a:pt x="196120" y="9049"/>
                  </a:lnTo>
                  <a:cubicBezTo>
                    <a:pt x="212884" y="12192"/>
                    <a:pt x="220599" y="16764"/>
                    <a:pt x="230981" y="38100"/>
                  </a:cubicBezTo>
                  <a:lnTo>
                    <a:pt x="245745" y="69723"/>
                  </a:lnTo>
                  <a:lnTo>
                    <a:pt x="186404" y="200692"/>
                  </a:lnTo>
                  <a:lnTo>
                    <a:pt x="128969" y="60674"/>
                  </a:lnTo>
                  <a:cubicBezTo>
                    <a:pt x="126397" y="54292"/>
                    <a:pt x="123158" y="45815"/>
                    <a:pt x="123158" y="37433"/>
                  </a:cubicBezTo>
                  <a:cubicBezTo>
                    <a:pt x="123158" y="20669"/>
                    <a:pt x="132874" y="11621"/>
                    <a:pt x="149638" y="9049"/>
                  </a:cubicBezTo>
                  <a:lnTo>
                    <a:pt x="149638" y="0"/>
                  </a:lnTo>
                  <a:lnTo>
                    <a:pt x="0" y="0"/>
                  </a:lnTo>
                  <a:lnTo>
                    <a:pt x="0" y="9049"/>
                  </a:lnTo>
                  <a:cubicBezTo>
                    <a:pt x="24575" y="17431"/>
                    <a:pt x="27718" y="22574"/>
                    <a:pt x="41910" y="55435"/>
                  </a:cubicBezTo>
                  <a:lnTo>
                    <a:pt x="147733" y="298609"/>
                  </a:lnTo>
                  <a:lnTo>
                    <a:pt x="185738" y="298609"/>
                  </a:lnTo>
                  <a:lnTo>
                    <a:pt x="267653" y="123158"/>
                  </a:lnTo>
                  <a:lnTo>
                    <a:pt x="345091" y="298609"/>
                  </a:lnTo>
                  <a:lnTo>
                    <a:pt x="383191" y="298609"/>
                  </a:lnTo>
                  <a:lnTo>
                    <a:pt x="497300" y="55435"/>
                  </a:lnTo>
                  <a:cubicBezTo>
                    <a:pt x="510921" y="26384"/>
                    <a:pt x="514731" y="17431"/>
                    <a:pt x="539877" y="9049"/>
                  </a:cubicBezTo>
                  <a:lnTo>
                    <a:pt x="539877" y="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FFAA7D7-FA8F-816E-974C-D78EFC70D5B2}"/>
                </a:ext>
              </a:extLst>
            </p:cNvPr>
            <p:cNvSpPr/>
            <p:nvPr/>
          </p:nvSpPr>
          <p:spPr>
            <a:xfrm>
              <a:off x="6261543" y="2499930"/>
              <a:ext cx="218884" cy="121062"/>
            </a:xfrm>
            <a:custGeom>
              <a:avLst/>
              <a:gdLst>
                <a:gd name="connsiteX0" fmla="*/ 17145 w 218884"/>
                <a:gd name="connsiteY0" fmla="*/ 22479 h 121062"/>
                <a:gd name="connsiteX1" fmla="*/ 60008 w 218884"/>
                <a:gd name="connsiteY1" fmla="*/ 121063 h 121062"/>
                <a:gd name="connsiteX2" fmla="*/ 75438 w 218884"/>
                <a:gd name="connsiteY2" fmla="*/ 121063 h 121062"/>
                <a:gd name="connsiteX3" fmla="*/ 108680 w 218884"/>
                <a:gd name="connsiteY3" fmla="*/ 50006 h 121062"/>
                <a:gd name="connsiteX4" fmla="*/ 140018 w 218884"/>
                <a:gd name="connsiteY4" fmla="*/ 121063 h 121062"/>
                <a:gd name="connsiteX5" fmla="*/ 155448 w 218884"/>
                <a:gd name="connsiteY5" fmla="*/ 121063 h 121062"/>
                <a:gd name="connsiteX6" fmla="*/ 201644 w 218884"/>
                <a:gd name="connsiteY6" fmla="*/ 22479 h 121062"/>
                <a:gd name="connsiteX7" fmla="*/ 218885 w 218884"/>
                <a:gd name="connsiteY7" fmla="*/ 3715 h 121062"/>
                <a:gd name="connsiteX8" fmla="*/ 218885 w 218884"/>
                <a:gd name="connsiteY8" fmla="*/ 95 h 121062"/>
                <a:gd name="connsiteX9" fmla="*/ 172402 w 218884"/>
                <a:gd name="connsiteY9" fmla="*/ 95 h 121062"/>
                <a:gd name="connsiteX10" fmla="*/ 172402 w 218884"/>
                <a:gd name="connsiteY10" fmla="*/ 3715 h 121062"/>
                <a:gd name="connsiteX11" fmla="*/ 183356 w 218884"/>
                <a:gd name="connsiteY11" fmla="*/ 14669 h 121062"/>
                <a:gd name="connsiteX12" fmla="*/ 180689 w 218884"/>
                <a:gd name="connsiteY12" fmla="*/ 23813 h 121062"/>
                <a:gd name="connsiteX13" fmla="*/ 155353 w 218884"/>
                <a:gd name="connsiteY13" fmla="*/ 81344 h 121062"/>
                <a:gd name="connsiteX14" fmla="*/ 131350 w 218884"/>
                <a:gd name="connsiteY14" fmla="*/ 23813 h 121062"/>
                <a:gd name="connsiteX15" fmla="*/ 129445 w 218884"/>
                <a:gd name="connsiteY15" fmla="*/ 15240 h 121062"/>
                <a:gd name="connsiteX16" fmla="*/ 139922 w 218884"/>
                <a:gd name="connsiteY16" fmla="*/ 3715 h 121062"/>
                <a:gd name="connsiteX17" fmla="*/ 139922 w 218884"/>
                <a:gd name="connsiteY17" fmla="*/ 95 h 121062"/>
                <a:gd name="connsiteX18" fmla="*/ 79534 w 218884"/>
                <a:gd name="connsiteY18" fmla="*/ 95 h 121062"/>
                <a:gd name="connsiteX19" fmla="*/ 79534 w 218884"/>
                <a:gd name="connsiteY19" fmla="*/ 3715 h 121062"/>
                <a:gd name="connsiteX20" fmla="*/ 93631 w 218884"/>
                <a:gd name="connsiteY20" fmla="*/ 15431 h 121062"/>
                <a:gd name="connsiteX21" fmla="*/ 99631 w 218884"/>
                <a:gd name="connsiteY21" fmla="*/ 28289 h 121062"/>
                <a:gd name="connsiteX22" fmla="*/ 75629 w 218884"/>
                <a:gd name="connsiteY22" fmla="*/ 81344 h 121062"/>
                <a:gd name="connsiteX23" fmla="*/ 52388 w 218884"/>
                <a:gd name="connsiteY23" fmla="*/ 24575 h 121062"/>
                <a:gd name="connsiteX24" fmla="*/ 50006 w 218884"/>
                <a:gd name="connsiteY24" fmla="*/ 15145 h 121062"/>
                <a:gd name="connsiteX25" fmla="*/ 60674 w 218884"/>
                <a:gd name="connsiteY25" fmla="*/ 3620 h 121062"/>
                <a:gd name="connsiteX26" fmla="*/ 60674 w 218884"/>
                <a:gd name="connsiteY26" fmla="*/ 0 h 121062"/>
                <a:gd name="connsiteX27" fmla="*/ 0 w 218884"/>
                <a:gd name="connsiteY27" fmla="*/ 0 h 121062"/>
                <a:gd name="connsiteX28" fmla="*/ 0 w 218884"/>
                <a:gd name="connsiteY28" fmla="*/ 3620 h 121062"/>
                <a:gd name="connsiteX29" fmla="*/ 17050 w 218884"/>
                <a:gd name="connsiteY29" fmla="*/ 22384 h 12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8884" h="121062">
                  <a:moveTo>
                    <a:pt x="17145" y="22479"/>
                  </a:moveTo>
                  <a:lnTo>
                    <a:pt x="60008" y="121063"/>
                  </a:lnTo>
                  <a:lnTo>
                    <a:pt x="75438" y="121063"/>
                  </a:lnTo>
                  <a:lnTo>
                    <a:pt x="108680" y="50006"/>
                  </a:lnTo>
                  <a:lnTo>
                    <a:pt x="140018" y="121063"/>
                  </a:lnTo>
                  <a:lnTo>
                    <a:pt x="155448" y="121063"/>
                  </a:lnTo>
                  <a:lnTo>
                    <a:pt x="201644" y="22479"/>
                  </a:lnTo>
                  <a:cubicBezTo>
                    <a:pt x="207169" y="10763"/>
                    <a:pt x="208693" y="7049"/>
                    <a:pt x="218885" y="3715"/>
                  </a:cubicBezTo>
                  <a:lnTo>
                    <a:pt x="218885" y="95"/>
                  </a:lnTo>
                  <a:lnTo>
                    <a:pt x="172402" y="95"/>
                  </a:lnTo>
                  <a:lnTo>
                    <a:pt x="172402" y="3715"/>
                  </a:lnTo>
                  <a:cubicBezTo>
                    <a:pt x="175260" y="4191"/>
                    <a:pt x="183356" y="5525"/>
                    <a:pt x="183356" y="14669"/>
                  </a:cubicBezTo>
                  <a:cubicBezTo>
                    <a:pt x="183356" y="17526"/>
                    <a:pt x="182023" y="20669"/>
                    <a:pt x="180689" y="23813"/>
                  </a:cubicBezTo>
                  <a:lnTo>
                    <a:pt x="155353" y="81344"/>
                  </a:lnTo>
                  <a:lnTo>
                    <a:pt x="131350" y="23813"/>
                  </a:lnTo>
                  <a:cubicBezTo>
                    <a:pt x="130588" y="21241"/>
                    <a:pt x="129445" y="17812"/>
                    <a:pt x="129445" y="15240"/>
                  </a:cubicBezTo>
                  <a:cubicBezTo>
                    <a:pt x="129445" y="6096"/>
                    <a:pt x="136493" y="4477"/>
                    <a:pt x="139922" y="3715"/>
                  </a:cubicBezTo>
                  <a:lnTo>
                    <a:pt x="139922" y="95"/>
                  </a:lnTo>
                  <a:lnTo>
                    <a:pt x="79534" y="95"/>
                  </a:lnTo>
                  <a:lnTo>
                    <a:pt x="79534" y="3715"/>
                  </a:lnTo>
                  <a:cubicBezTo>
                    <a:pt x="86296" y="5048"/>
                    <a:pt x="89440" y="6858"/>
                    <a:pt x="93631" y="15431"/>
                  </a:cubicBezTo>
                  <a:lnTo>
                    <a:pt x="99631" y="28289"/>
                  </a:lnTo>
                  <a:lnTo>
                    <a:pt x="75629" y="81344"/>
                  </a:lnTo>
                  <a:lnTo>
                    <a:pt x="52388" y="24575"/>
                  </a:lnTo>
                  <a:cubicBezTo>
                    <a:pt x="51340" y="22003"/>
                    <a:pt x="50006" y="18574"/>
                    <a:pt x="50006" y="15145"/>
                  </a:cubicBezTo>
                  <a:cubicBezTo>
                    <a:pt x="50006" y="8382"/>
                    <a:pt x="53912" y="4667"/>
                    <a:pt x="60674" y="3620"/>
                  </a:cubicBezTo>
                  <a:lnTo>
                    <a:pt x="60674" y="0"/>
                  </a:lnTo>
                  <a:lnTo>
                    <a:pt x="0" y="0"/>
                  </a:lnTo>
                  <a:lnTo>
                    <a:pt x="0" y="3620"/>
                  </a:lnTo>
                  <a:cubicBezTo>
                    <a:pt x="9906" y="7049"/>
                    <a:pt x="11240" y="9049"/>
                    <a:pt x="17050" y="2238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FA2B472-7469-B77E-8B73-74EB590066C2}"/>
                </a:ext>
              </a:extLst>
            </p:cNvPr>
            <p:cNvSpPr/>
            <p:nvPr/>
          </p:nvSpPr>
          <p:spPr>
            <a:xfrm>
              <a:off x="7699818" y="2654235"/>
              <a:ext cx="163829" cy="309657"/>
            </a:xfrm>
            <a:custGeom>
              <a:avLst/>
              <a:gdLst>
                <a:gd name="connsiteX0" fmla="*/ 5144 w 163829"/>
                <a:gd name="connsiteY0" fmla="*/ 300609 h 309657"/>
                <a:gd name="connsiteX1" fmla="*/ 5144 w 163829"/>
                <a:gd name="connsiteY1" fmla="*/ 309658 h 309657"/>
                <a:gd name="connsiteX2" fmla="*/ 163830 w 163829"/>
                <a:gd name="connsiteY2" fmla="*/ 309658 h 309657"/>
                <a:gd name="connsiteX3" fmla="*/ 163830 w 163829"/>
                <a:gd name="connsiteY3" fmla="*/ 300609 h 309657"/>
                <a:gd name="connsiteX4" fmla="*/ 123825 w 163829"/>
                <a:gd name="connsiteY4" fmla="*/ 240602 h 309657"/>
                <a:gd name="connsiteX5" fmla="*/ 123825 w 163829"/>
                <a:gd name="connsiteY5" fmla="*/ 0 h 309657"/>
                <a:gd name="connsiteX6" fmla="*/ 0 w 163829"/>
                <a:gd name="connsiteY6" fmla="*/ 60674 h 309657"/>
                <a:gd name="connsiteX7" fmla="*/ 3810 w 163829"/>
                <a:gd name="connsiteY7" fmla="*/ 67723 h 309657"/>
                <a:gd name="connsiteX8" fmla="*/ 43815 w 163829"/>
                <a:gd name="connsiteY8" fmla="*/ 116777 h 309657"/>
                <a:gd name="connsiteX9" fmla="*/ 43815 w 163829"/>
                <a:gd name="connsiteY9" fmla="*/ 236792 h 309657"/>
                <a:gd name="connsiteX10" fmla="*/ 5144 w 163829"/>
                <a:gd name="connsiteY10" fmla="*/ 300609 h 3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829" h="309657">
                  <a:moveTo>
                    <a:pt x="5144" y="300609"/>
                  </a:moveTo>
                  <a:lnTo>
                    <a:pt x="5144" y="309658"/>
                  </a:lnTo>
                  <a:lnTo>
                    <a:pt x="163830" y="309658"/>
                  </a:lnTo>
                  <a:lnTo>
                    <a:pt x="163830" y="300609"/>
                  </a:lnTo>
                  <a:cubicBezTo>
                    <a:pt x="128969" y="292227"/>
                    <a:pt x="123825" y="283178"/>
                    <a:pt x="123825" y="240602"/>
                  </a:cubicBezTo>
                  <a:lnTo>
                    <a:pt x="123825" y="0"/>
                  </a:lnTo>
                  <a:lnTo>
                    <a:pt x="0" y="60674"/>
                  </a:lnTo>
                  <a:lnTo>
                    <a:pt x="3810" y="67723"/>
                  </a:lnTo>
                  <a:cubicBezTo>
                    <a:pt x="41910" y="65818"/>
                    <a:pt x="43815" y="83153"/>
                    <a:pt x="43815" y="116777"/>
                  </a:cubicBezTo>
                  <a:lnTo>
                    <a:pt x="43815" y="236792"/>
                  </a:lnTo>
                  <a:cubicBezTo>
                    <a:pt x="43815" y="273558"/>
                    <a:pt x="43815" y="289084"/>
                    <a:pt x="5144" y="30060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3EFEE46-734E-83C0-6F63-DA7781695882}"/>
                </a:ext>
              </a:extLst>
            </p:cNvPr>
            <p:cNvSpPr/>
            <p:nvPr/>
          </p:nvSpPr>
          <p:spPr>
            <a:xfrm>
              <a:off x="7863839" y="2660046"/>
              <a:ext cx="277367" cy="314801"/>
            </a:xfrm>
            <a:custGeom>
              <a:avLst/>
              <a:gdLst>
                <a:gd name="connsiteX0" fmla="*/ 267653 w 277367"/>
                <a:gd name="connsiteY0" fmla="*/ 207073 h 314801"/>
                <a:gd name="connsiteX1" fmla="*/ 173450 w 277367"/>
                <a:gd name="connsiteY1" fmla="*/ 252222 h 314801"/>
                <a:gd name="connsiteX2" fmla="*/ 72200 w 277367"/>
                <a:gd name="connsiteY2" fmla="*/ 140589 h 314801"/>
                <a:gd name="connsiteX3" fmla="*/ 160591 w 277367"/>
                <a:gd name="connsiteY3" fmla="*/ 37433 h 314801"/>
                <a:gd name="connsiteX4" fmla="*/ 243173 w 277367"/>
                <a:gd name="connsiteY4" fmla="*/ 106490 h 314801"/>
                <a:gd name="connsiteX5" fmla="*/ 252222 w 277367"/>
                <a:gd name="connsiteY5" fmla="*/ 106490 h 314801"/>
                <a:gd name="connsiteX6" fmla="*/ 267081 w 277367"/>
                <a:gd name="connsiteY6" fmla="*/ 32956 h 314801"/>
                <a:gd name="connsiteX7" fmla="*/ 160687 w 277367"/>
                <a:gd name="connsiteY7" fmla="*/ 0 h 314801"/>
                <a:gd name="connsiteX8" fmla="*/ 0 w 277367"/>
                <a:gd name="connsiteY8" fmla="*/ 165164 h 314801"/>
                <a:gd name="connsiteX9" fmla="*/ 141922 w 277367"/>
                <a:gd name="connsiteY9" fmla="*/ 314801 h 314801"/>
                <a:gd name="connsiteX10" fmla="*/ 277368 w 277367"/>
                <a:gd name="connsiteY10" fmla="*/ 212217 h 314801"/>
                <a:gd name="connsiteX11" fmla="*/ 267653 w 277367"/>
                <a:gd name="connsiteY11" fmla="*/ 207073 h 314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7367" h="314801">
                  <a:moveTo>
                    <a:pt x="267653" y="207073"/>
                  </a:moveTo>
                  <a:cubicBezTo>
                    <a:pt x="248317" y="226409"/>
                    <a:pt x="222409" y="252222"/>
                    <a:pt x="173450" y="252222"/>
                  </a:cubicBezTo>
                  <a:cubicBezTo>
                    <a:pt x="98012" y="252222"/>
                    <a:pt x="72200" y="188976"/>
                    <a:pt x="72200" y="140589"/>
                  </a:cubicBezTo>
                  <a:cubicBezTo>
                    <a:pt x="72200" y="89059"/>
                    <a:pt x="98012" y="37433"/>
                    <a:pt x="160591" y="37433"/>
                  </a:cubicBezTo>
                  <a:cubicBezTo>
                    <a:pt x="218599" y="37433"/>
                    <a:pt x="232791" y="78105"/>
                    <a:pt x="243173" y="106490"/>
                  </a:cubicBezTo>
                  <a:lnTo>
                    <a:pt x="252222" y="106490"/>
                  </a:lnTo>
                  <a:lnTo>
                    <a:pt x="267081" y="32956"/>
                  </a:lnTo>
                  <a:cubicBezTo>
                    <a:pt x="252889" y="23241"/>
                    <a:pt x="218027" y="0"/>
                    <a:pt x="160687" y="0"/>
                  </a:cubicBezTo>
                  <a:cubicBezTo>
                    <a:pt x="62675" y="0"/>
                    <a:pt x="0" y="74200"/>
                    <a:pt x="0" y="165164"/>
                  </a:cubicBezTo>
                  <a:cubicBezTo>
                    <a:pt x="0" y="229648"/>
                    <a:pt x="37433" y="314801"/>
                    <a:pt x="141922" y="314801"/>
                  </a:cubicBezTo>
                  <a:cubicBezTo>
                    <a:pt x="191548" y="314801"/>
                    <a:pt x="240030" y="297371"/>
                    <a:pt x="277368" y="212217"/>
                  </a:cubicBezTo>
                  <a:lnTo>
                    <a:pt x="267653" y="207073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9E9A02D-90A7-6355-6F8D-B2337061F278}"/>
                </a:ext>
              </a:extLst>
            </p:cNvPr>
            <p:cNvSpPr/>
            <p:nvPr/>
          </p:nvSpPr>
          <p:spPr>
            <a:xfrm>
              <a:off x="8127015" y="2500693"/>
              <a:ext cx="371665" cy="463200"/>
            </a:xfrm>
            <a:custGeom>
              <a:avLst/>
              <a:gdLst>
                <a:gd name="connsiteX0" fmla="*/ 329565 w 371665"/>
                <a:gd name="connsiteY0" fmla="*/ 418052 h 463200"/>
                <a:gd name="connsiteX1" fmla="*/ 206407 w 371665"/>
                <a:gd name="connsiteY1" fmla="*/ 288417 h 463200"/>
                <a:gd name="connsiteX2" fmla="*/ 296704 w 371665"/>
                <a:gd name="connsiteY2" fmla="*/ 207740 h 463200"/>
                <a:gd name="connsiteX3" fmla="*/ 340519 w 371665"/>
                <a:gd name="connsiteY3" fmla="*/ 179356 h 463200"/>
                <a:gd name="connsiteX4" fmla="*/ 340519 w 371665"/>
                <a:gd name="connsiteY4" fmla="*/ 170307 h 463200"/>
                <a:gd name="connsiteX5" fmla="*/ 214789 w 371665"/>
                <a:gd name="connsiteY5" fmla="*/ 170307 h 463200"/>
                <a:gd name="connsiteX6" fmla="*/ 214789 w 371665"/>
                <a:gd name="connsiteY6" fmla="*/ 179356 h 463200"/>
                <a:gd name="connsiteX7" fmla="*/ 232791 w 371665"/>
                <a:gd name="connsiteY7" fmla="*/ 194786 h 463200"/>
                <a:gd name="connsiteX8" fmla="*/ 214789 w 371665"/>
                <a:gd name="connsiteY8" fmla="*/ 221266 h 463200"/>
                <a:gd name="connsiteX9" fmla="*/ 124492 w 371665"/>
                <a:gd name="connsiteY9" fmla="*/ 300609 h 463200"/>
                <a:gd name="connsiteX10" fmla="*/ 124492 w 371665"/>
                <a:gd name="connsiteY10" fmla="*/ 0 h 463200"/>
                <a:gd name="connsiteX11" fmla="*/ 0 w 371665"/>
                <a:gd name="connsiteY11" fmla="*/ 63818 h 463200"/>
                <a:gd name="connsiteX12" fmla="*/ 3905 w 371665"/>
                <a:gd name="connsiteY12" fmla="*/ 71533 h 463200"/>
                <a:gd name="connsiteX13" fmla="*/ 16192 w 371665"/>
                <a:gd name="connsiteY13" fmla="*/ 69628 h 463200"/>
                <a:gd name="connsiteX14" fmla="*/ 44577 w 371665"/>
                <a:gd name="connsiteY14" fmla="*/ 120587 h 463200"/>
                <a:gd name="connsiteX15" fmla="*/ 44577 w 371665"/>
                <a:gd name="connsiteY15" fmla="*/ 402526 h 463200"/>
                <a:gd name="connsiteX16" fmla="*/ 7811 w 371665"/>
                <a:gd name="connsiteY16" fmla="*/ 454152 h 463200"/>
                <a:gd name="connsiteX17" fmla="*/ 7811 w 371665"/>
                <a:gd name="connsiteY17" fmla="*/ 463201 h 463200"/>
                <a:gd name="connsiteX18" fmla="*/ 161354 w 371665"/>
                <a:gd name="connsiteY18" fmla="*/ 463201 h 463200"/>
                <a:gd name="connsiteX19" fmla="*/ 161354 w 371665"/>
                <a:gd name="connsiteY19" fmla="*/ 454152 h 463200"/>
                <a:gd name="connsiteX20" fmla="*/ 124587 w 371665"/>
                <a:gd name="connsiteY20" fmla="*/ 396716 h 463200"/>
                <a:gd name="connsiteX21" fmla="*/ 124587 w 371665"/>
                <a:gd name="connsiteY21" fmla="*/ 312230 h 463200"/>
                <a:gd name="connsiteX22" fmla="*/ 224599 w 371665"/>
                <a:gd name="connsiteY22" fmla="*/ 417957 h 463200"/>
                <a:gd name="connsiteX23" fmla="*/ 325279 w 371665"/>
                <a:gd name="connsiteY23" fmla="*/ 463106 h 463200"/>
                <a:gd name="connsiteX24" fmla="*/ 371665 w 371665"/>
                <a:gd name="connsiteY24" fmla="*/ 463106 h 463200"/>
                <a:gd name="connsiteX25" fmla="*/ 371665 w 371665"/>
                <a:gd name="connsiteY25" fmla="*/ 454057 h 463200"/>
                <a:gd name="connsiteX26" fmla="*/ 329755 w 371665"/>
                <a:gd name="connsiteY26" fmla="*/ 417957 h 46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71665" h="463200">
                  <a:moveTo>
                    <a:pt x="329565" y="418052"/>
                  </a:moveTo>
                  <a:lnTo>
                    <a:pt x="206407" y="288417"/>
                  </a:lnTo>
                  <a:lnTo>
                    <a:pt x="296704" y="207740"/>
                  </a:lnTo>
                  <a:cubicBezTo>
                    <a:pt x="321850" y="185833"/>
                    <a:pt x="322421" y="185166"/>
                    <a:pt x="340519" y="179356"/>
                  </a:cubicBezTo>
                  <a:lnTo>
                    <a:pt x="340519" y="170307"/>
                  </a:lnTo>
                  <a:lnTo>
                    <a:pt x="214789" y="170307"/>
                  </a:lnTo>
                  <a:lnTo>
                    <a:pt x="214789" y="179356"/>
                  </a:lnTo>
                  <a:cubicBezTo>
                    <a:pt x="220599" y="180594"/>
                    <a:pt x="232791" y="183166"/>
                    <a:pt x="232791" y="194786"/>
                  </a:cubicBezTo>
                  <a:cubicBezTo>
                    <a:pt x="232791" y="203168"/>
                    <a:pt x="226981" y="208978"/>
                    <a:pt x="214789" y="221266"/>
                  </a:cubicBezTo>
                  <a:lnTo>
                    <a:pt x="124492" y="300609"/>
                  </a:lnTo>
                  <a:lnTo>
                    <a:pt x="124492" y="0"/>
                  </a:lnTo>
                  <a:lnTo>
                    <a:pt x="0" y="63818"/>
                  </a:lnTo>
                  <a:lnTo>
                    <a:pt x="3905" y="71533"/>
                  </a:lnTo>
                  <a:cubicBezTo>
                    <a:pt x="8477" y="70295"/>
                    <a:pt x="12287" y="69628"/>
                    <a:pt x="16192" y="69628"/>
                  </a:cubicBezTo>
                  <a:cubicBezTo>
                    <a:pt x="43910" y="69628"/>
                    <a:pt x="44577" y="94774"/>
                    <a:pt x="44577" y="120587"/>
                  </a:cubicBezTo>
                  <a:lnTo>
                    <a:pt x="44577" y="402526"/>
                  </a:lnTo>
                  <a:cubicBezTo>
                    <a:pt x="44577" y="430244"/>
                    <a:pt x="41338" y="448342"/>
                    <a:pt x="7811" y="454152"/>
                  </a:cubicBezTo>
                  <a:lnTo>
                    <a:pt x="7811" y="463201"/>
                  </a:lnTo>
                  <a:lnTo>
                    <a:pt x="161354" y="463201"/>
                  </a:lnTo>
                  <a:lnTo>
                    <a:pt x="161354" y="454152"/>
                  </a:lnTo>
                  <a:cubicBezTo>
                    <a:pt x="125254" y="446437"/>
                    <a:pt x="124587" y="426434"/>
                    <a:pt x="124587" y="396716"/>
                  </a:cubicBezTo>
                  <a:lnTo>
                    <a:pt x="124587" y="312230"/>
                  </a:lnTo>
                  <a:lnTo>
                    <a:pt x="224599" y="417957"/>
                  </a:lnTo>
                  <a:cubicBezTo>
                    <a:pt x="256889" y="451485"/>
                    <a:pt x="269081" y="462439"/>
                    <a:pt x="325279" y="463106"/>
                  </a:cubicBezTo>
                  <a:lnTo>
                    <a:pt x="371665" y="463106"/>
                  </a:lnTo>
                  <a:lnTo>
                    <a:pt x="371665" y="454057"/>
                  </a:lnTo>
                  <a:cubicBezTo>
                    <a:pt x="354902" y="446913"/>
                    <a:pt x="341947" y="432149"/>
                    <a:pt x="329755" y="41795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DB7820B-4BA2-C002-84A4-960538840B38}"/>
                </a:ext>
              </a:extLst>
            </p:cNvPr>
            <p:cNvSpPr/>
            <p:nvPr/>
          </p:nvSpPr>
          <p:spPr>
            <a:xfrm>
              <a:off x="7118984" y="2433636"/>
              <a:ext cx="198120" cy="187071"/>
            </a:xfrm>
            <a:custGeom>
              <a:avLst/>
              <a:gdLst>
                <a:gd name="connsiteX0" fmla="*/ 52292 w 198120"/>
                <a:gd name="connsiteY0" fmla="*/ 181832 h 187071"/>
                <a:gd name="connsiteX1" fmla="*/ 36576 w 198120"/>
                <a:gd name="connsiteY1" fmla="*/ 158972 h 187071"/>
                <a:gd name="connsiteX2" fmla="*/ 36576 w 198120"/>
                <a:gd name="connsiteY2" fmla="*/ 36005 h 187071"/>
                <a:gd name="connsiteX3" fmla="*/ 166592 w 198120"/>
                <a:gd name="connsiteY3" fmla="*/ 187071 h 187071"/>
                <a:gd name="connsiteX4" fmla="*/ 182309 w 198120"/>
                <a:gd name="connsiteY4" fmla="*/ 187071 h 187071"/>
                <a:gd name="connsiteX5" fmla="*/ 182309 w 198120"/>
                <a:gd name="connsiteY5" fmla="*/ 26765 h 187071"/>
                <a:gd name="connsiteX6" fmla="*/ 198120 w 198120"/>
                <a:gd name="connsiteY6" fmla="*/ 3905 h 187071"/>
                <a:gd name="connsiteX7" fmla="*/ 198120 w 198120"/>
                <a:gd name="connsiteY7" fmla="*/ 0 h 187071"/>
                <a:gd name="connsiteX8" fmla="*/ 145828 w 198120"/>
                <a:gd name="connsiteY8" fmla="*/ 0 h 187071"/>
                <a:gd name="connsiteX9" fmla="*/ 145828 w 198120"/>
                <a:gd name="connsiteY9" fmla="*/ 3905 h 187071"/>
                <a:gd name="connsiteX10" fmla="*/ 162116 w 198120"/>
                <a:gd name="connsiteY10" fmla="*/ 27813 h 187071"/>
                <a:gd name="connsiteX11" fmla="*/ 162116 w 198120"/>
                <a:gd name="connsiteY11" fmla="*/ 128492 h 187071"/>
                <a:gd name="connsiteX12" fmla="*/ 52292 w 198120"/>
                <a:gd name="connsiteY12" fmla="*/ 0 h 187071"/>
                <a:gd name="connsiteX13" fmla="*/ 0 w 198120"/>
                <a:gd name="connsiteY13" fmla="*/ 0 h 187071"/>
                <a:gd name="connsiteX14" fmla="*/ 0 w 198120"/>
                <a:gd name="connsiteY14" fmla="*/ 3905 h 187071"/>
                <a:gd name="connsiteX15" fmla="*/ 14478 w 198120"/>
                <a:gd name="connsiteY15" fmla="*/ 12859 h 187071"/>
                <a:gd name="connsiteX16" fmla="*/ 16002 w 198120"/>
                <a:gd name="connsiteY16" fmla="*/ 25718 h 187071"/>
                <a:gd name="connsiteX17" fmla="*/ 16002 w 198120"/>
                <a:gd name="connsiteY17" fmla="*/ 158972 h 187071"/>
                <a:gd name="connsiteX18" fmla="*/ 11335 w 198120"/>
                <a:gd name="connsiteY18" fmla="*/ 177355 h 187071"/>
                <a:gd name="connsiteX19" fmla="*/ 0 w 198120"/>
                <a:gd name="connsiteY19" fmla="*/ 181737 h 187071"/>
                <a:gd name="connsiteX20" fmla="*/ 0 w 198120"/>
                <a:gd name="connsiteY20" fmla="*/ 185452 h 187071"/>
                <a:gd name="connsiteX21" fmla="*/ 52292 w 198120"/>
                <a:gd name="connsiteY21" fmla="*/ 185452 h 187071"/>
                <a:gd name="connsiteX22" fmla="*/ 52292 w 198120"/>
                <a:gd name="connsiteY22" fmla="*/ 181737 h 18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8120" h="187071">
                  <a:moveTo>
                    <a:pt x="52292" y="181832"/>
                  </a:moveTo>
                  <a:cubicBezTo>
                    <a:pt x="41434" y="179451"/>
                    <a:pt x="36576" y="176879"/>
                    <a:pt x="36576" y="158972"/>
                  </a:cubicBezTo>
                  <a:lnTo>
                    <a:pt x="36576" y="36005"/>
                  </a:lnTo>
                  <a:lnTo>
                    <a:pt x="166592" y="187071"/>
                  </a:lnTo>
                  <a:lnTo>
                    <a:pt x="182309" y="187071"/>
                  </a:lnTo>
                  <a:lnTo>
                    <a:pt x="182309" y="26765"/>
                  </a:lnTo>
                  <a:cubicBezTo>
                    <a:pt x="182309" y="12097"/>
                    <a:pt x="184690" y="6572"/>
                    <a:pt x="198120" y="3905"/>
                  </a:cubicBezTo>
                  <a:lnTo>
                    <a:pt x="198120" y="0"/>
                  </a:lnTo>
                  <a:lnTo>
                    <a:pt x="145828" y="0"/>
                  </a:lnTo>
                  <a:lnTo>
                    <a:pt x="145828" y="3905"/>
                  </a:lnTo>
                  <a:cubicBezTo>
                    <a:pt x="160592" y="6477"/>
                    <a:pt x="162116" y="13145"/>
                    <a:pt x="162116" y="27813"/>
                  </a:cubicBezTo>
                  <a:lnTo>
                    <a:pt x="162116" y="128492"/>
                  </a:lnTo>
                  <a:lnTo>
                    <a:pt x="52292" y="0"/>
                  </a:lnTo>
                  <a:lnTo>
                    <a:pt x="0" y="0"/>
                  </a:lnTo>
                  <a:lnTo>
                    <a:pt x="0" y="3905"/>
                  </a:lnTo>
                  <a:cubicBezTo>
                    <a:pt x="4191" y="4381"/>
                    <a:pt x="11049" y="5239"/>
                    <a:pt x="14478" y="12859"/>
                  </a:cubicBezTo>
                  <a:cubicBezTo>
                    <a:pt x="16002" y="16574"/>
                    <a:pt x="16002" y="20479"/>
                    <a:pt x="16002" y="25718"/>
                  </a:cubicBezTo>
                  <a:lnTo>
                    <a:pt x="16002" y="158972"/>
                  </a:lnTo>
                  <a:cubicBezTo>
                    <a:pt x="16002" y="167926"/>
                    <a:pt x="15240" y="173165"/>
                    <a:pt x="11335" y="177355"/>
                  </a:cubicBezTo>
                  <a:cubicBezTo>
                    <a:pt x="7906" y="180785"/>
                    <a:pt x="4000" y="181261"/>
                    <a:pt x="0" y="181737"/>
                  </a:cubicBezTo>
                  <a:lnTo>
                    <a:pt x="0" y="185452"/>
                  </a:lnTo>
                  <a:lnTo>
                    <a:pt x="52292" y="185452"/>
                  </a:lnTo>
                  <a:lnTo>
                    <a:pt x="52292" y="18173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A56C39D-EA54-4892-9A8E-D36A18CE38B1}"/>
                </a:ext>
              </a:extLst>
            </p:cNvPr>
            <p:cNvSpPr/>
            <p:nvPr/>
          </p:nvSpPr>
          <p:spPr>
            <a:xfrm>
              <a:off x="5942742" y="2433636"/>
              <a:ext cx="198215" cy="187071"/>
            </a:xfrm>
            <a:custGeom>
              <a:avLst/>
              <a:gdLst>
                <a:gd name="connsiteX0" fmla="*/ 52483 w 198215"/>
                <a:gd name="connsiteY0" fmla="*/ 181832 h 187071"/>
                <a:gd name="connsiteX1" fmla="*/ 36671 w 198215"/>
                <a:gd name="connsiteY1" fmla="*/ 158972 h 187071"/>
                <a:gd name="connsiteX2" fmla="*/ 36671 w 198215"/>
                <a:gd name="connsiteY2" fmla="*/ 36005 h 187071"/>
                <a:gd name="connsiteX3" fmla="*/ 166688 w 198215"/>
                <a:gd name="connsiteY3" fmla="*/ 187071 h 187071"/>
                <a:gd name="connsiteX4" fmla="*/ 182404 w 198215"/>
                <a:gd name="connsiteY4" fmla="*/ 187071 h 187071"/>
                <a:gd name="connsiteX5" fmla="*/ 182404 w 198215"/>
                <a:gd name="connsiteY5" fmla="*/ 26765 h 187071"/>
                <a:gd name="connsiteX6" fmla="*/ 198215 w 198215"/>
                <a:gd name="connsiteY6" fmla="*/ 3905 h 187071"/>
                <a:gd name="connsiteX7" fmla="*/ 198215 w 198215"/>
                <a:gd name="connsiteY7" fmla="*/ 0 h 187071"/>
                <a:gd name="connsiteX8" fmla="*/ 145923 w 198215"/>
                <a:gd name="connsiteY8" fmla="*/ 0 h 187071"/>
                <a:gd name="connsiteX9" fmla="*/ 145923 w 198215"/>
                <a:gd name="connsiteY9" fmla="*/ 3905 h 187071"/>
                <a:gd name="connsiteX10" fmla="*/ 162211 w 198215"/>
                <a:gd name="connsiteY10" fmla="*/ 27813 h 187071"/>
                <a:gd name="connsiteX11" fmla="*/ 162211 w 198215"/>
                <a:gd name="connsiteY11" fmla="*/ 128492 h 187071"/>
                <a:gd name="connsiteX12" fmla="*/ 52388 w 198215"/>
                <a:gd name="connsiteY12" fmla="*/ 0 h 187071"/>
                <a:gd name="connsiteX13" fmla="*/ 95 w 198215"/>
                <a:gd name="connsiteY13" fmla="*/ 0 h 187071"/>
                <a:gd name="connsiteX14" fmla="*/ 95 w 198215"/>
                <a:gd name="connsiteY14" fmla="*/ 3905 h 187071"/>
                <a:gd name="connsiteX15" fmla="*/ 14573 w 198215"/>
                <a:gd name="connsiteY15" fmla="*/ 12859 h 187071"/>
                <a:gd name="connsiteX16" fmla="*/ 16097 w 198215"/>
                <a:gd name="connsiteY16" fmla="*/ 25718 h 187071"/>
                <a:gd name="connsiteX17" fmla="*/ 16097 w 198215"/>
                <a:gd name="connsiteY17" fmla="*/ 158972 h 187071"/>
                <a:gd name="connsiteX18" fmla="*/ 11335 w 198215"/>
                <a:gd name="connsiteY18" fmla="*/ 177355 h 187071"/>
                <a:gd name="connsiteX19" fmla="*/ 0 w 198215"/>
                <a:gd name="connsiteY19" fmla="*/ 181737 h 187071"/>
                <a:gd name="connsiteX20" fmla="*/ 0 w 198215"/>
                <a:gd name="connsiteY20" fmla="*/ 185452 h 187071"/>
                <a:gd name="connsiteX21" fmla="*/ 52292 w 198215"/>
                <a:gd name="connsiteY21" fmla="*/ 185452 h 187071"/>
                <a:gd name="connsiteX22" fmla="*/ 52292 w 198215"/>
                <a:gd name="connsiteY22" fmla="*/ 181737 h 18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8215" h="187071">
                  <a:moveTo>
                    <a:pt x="52483" y="181832"/>
                  </a:moveTo>
                  <a:cubicBezTo>
                    <a:pt x="41719" y="179451"/>
                    <a:pt x="36671" y="176879"/>
                    <a:pt x="36671" y="158972"/>
                  </a:cubicBezTo>
                  <a:lnTo>
                    <a:pt x="36671" y="36005"/>
                  </a:lnTo>
                  <a:lnTo>
                    <a:pt x="166688" y="187071"/>
                  </a:lnTo>
                  <a:lnTo>
                    <a:pt x="182404" y="187071"/>
                  </a:lnTo>
                  <a:lnTo>
                    <a:pt x="182404" y="26765"/>
                  </a:lnTo>
                  <a:cubicBezTo>
                    <a:pt x="182404" y="12097"/>
                    <a:pt x="184785" y="6572"/>
                    <a:pt x="198215" y="3905"/>
                  </a:cubicBezTo>
                  <a:lnTo>
                    <a:pt x="198215" y="0"/>
                  </a:lnTo>
                  <a:lnTo>
                    <a:pt x="145923" y="0"/>
                  </a:lnTo>
                  <a:lnTo>
                    <a:pt x="145923" y="3905"/>
                  </a:lnTo>
                  <a:cubicBezTo>
                    <a:pt x="160591" y="6477"/>
                    <a:pt x="162211" y="13145"/>
                    <a:pt x="162211" y="27813"/>
                  </a:cubicBezTo>
                  <a:lnTo>
                    <a:pt x="162211" y="128492"/>
                  </a:lnTo>
                  <a:lnTo>
                    <a:pt x="52388" y="0"/>
                  </a:lnTo>
                  <a:lnTo>
                    <a:pt x="95" y="0"/>
                  </a:lnTo>
                  <a:lnTo>
                    <a:pt x="95" y="3905"/>
                  </a:lnTo>
                  <a:cubicBezTo>
                    <a:pt x="4286" y="4381"/>
                    <a:pt x="11144" y="5239"/>
                    <a:pt x="14573" y="12859"/>
                  </a:cubicBezTo>
                  <a:cubicBezTo>
                    <a:pt x="16097" y="16574"/>
                    <a:pt x="16097" y="20479"/>
                    <a:pt x="16097" y="25718"/>
                  </a:cubicBezTo>
                  <a:lnTo>
                    <a:pt x="16097" y="158972"/>
                  </a:lnTo>
                  <a:cubicBezTo>
                    <a:pt x="16097" y="167926"/>
                    <a:pt x="15335" y="173165"/>
                    <a:pt x="11335" y="177355"/>
                  </a:cubicBezTo>
                  <a:cubicBezTo>
                    <a:pt x="7906" y="180785"/>
                    <a:pt x="4000" y="181261"/>
                    <a:pt x="0" y="181737"/>
                  </a:cubicBezTo>
                  <a:lnTo>
                    <a:pt x="0" y="185452"/>
                  </a:lnTo>
                  <a:lnTo>
                    <a:pt x="52292" y="185452"/>
                  </a:lnTo>
                  <a:lnTo>
                    <a:pt x="52292" y="181737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C302E1B-0224-D83E-FBE7-D4ACBCFD0C2F}"/>
                </a:ext>
              </a:extLst>
            </p:cNvPr>
            <p:cNvSpPr/>
            <p:nvPr/>
          </p:nvSpPr>
          <p:spPr>
            <a:xfrm>
              <a:off x="7316818" y="2495263"/>
              <a:ext cx="132492" cy="128301"/>
            </a:xfrm>
            <a:custGeom>
              <a:avLst/>
              <a:gdLst>
                <a:gd name="connsiteX0" fmla="*/ 17431 w 132492"/>
                <a:gd name="connsiteY0" fmla="*/ 110490 h 128301"/>
                <a:gd name="connsiteX1" fmla="*/ 64675 w 132492"/>
                <a:gd name="connsiteY1" fmla="*/ 128302 h 128301"/>
                <a:gd name="connsiteX2" fmla="*/ 132493 w 132492"/>
                <a:gd name="connsiteY2" fmla="*/ 63627 h 128301"/>
                <a:gd name="connsiteX3" fmla="*/ 67056 w 132492"/>
                <a:gd name="connsiteY3" fmla="*/ 0 h 128301"/>
                <a:gd name="connsiteX4" fmla="*/ 0 w 132492"/>
                <a:gd name="connsiteY4" fmla="*/ 64865 h 128301"/>
                <a:gd name="connsiteX5" fmla="*/ 17335 w 132492"/>
                <a:gd name="connsiteY5" fmla="*/ 110299 h 128301"/>
                <a:gd name="connsiteX6" fmla="*/ 44196 w 132492"/>
                <a:gd name="connsiteY6" fmla="*/ 26098 h 128301"/>
                <a:gd name="connsiteX7" fmla="*/ 65246 w 132492"/>
                <a:gd name="connsiteY7" fmla="*/ 15335 h 128301"/>
                <a:gd name="connsiteX8" fmla="*/ 84963 w 132492"/>
                <a:gd name="connsiteY8" fmla="*/ 24003 h 128301"/>
                <a:gd name="connsiteX9" fmla="*/ 97536 w 132492"/>
                <a:gd name="connsiteY9" fmla="*/ 66580 h 128301"/>
                <a:gd name="connsiteX10" fmla="*/ 80963 w 132492"/>
                <a:gd name="connsiteY10" fmla="*/ 110204 h 128301"/>
                <a:gd name="connsiteX11" fmla="*/ 68675 w 132492"/>
                <a:gd name="connsiteY11" fmla="*/ 113347 h 128301"/>
                <a:gd name="connsiteX12" fmla="*/ 34957 w 132492"/>
                <a:gd name="connsiteY12" fmla="*/ 60770 h 128301"/>
                <a:gd name="connsiteX13" fmla="*/ 44196 w 132492"/>
                <a:gd name="connsiteY13" fmla="*/ 26098 h 128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2492" h="128301">
                  <a:moveTo>
                    <a:pt x="17431" y="110490"/>
                  </a:moveTo>
                  <a:cubicBezTo>
                    <a:pt x="32194" y="126016"/>
                    <a:pt x="50006" y="128302"/>
                    <a:pt x="64675" y="128302"/>
                  </a:cubicBezTo>
                  <a:cubicBezTo>
                    <a:pt x="113347" y="128302"/>
                    <a:pt x="132493" y="94393"/>
                    <a:pt x="132493" y="63627"/>
                  </a:cubicBezTo>
                  <a:cubicBezTo>
                    <a:pt x="132493" y="30480"/>
                    <a:pt x="111252" y="0"/>
                    <a:pt x="67056" y="0"/>
                  </a:cubicBezTo>
                  <a:cubicBezTo>
                    <a:pt x="25527" y="0"/>
                    <a:pt x="0" y="29718"/>
                    <a:pt x="0" y="64865"/>
                  </a:cubicBezTo>
                  <a:cubicBezTo>
                    <a:pt x="0" y="82772"/>
                    <a:pt x="6572" y="99251"/>
                    <a:pt x="17335" y="110299"/>
                  </a:cubicBezTo>
                  <a:close/>
                  <a:moveTo>
                    <a:pt x="44196" y="26098"/>
                  </a:moveTo>
                  <a:cubicBezTo>
                    <a:pt x="48387" y="20574"/>
                    <a:pt x="55721" y="15335"/>
                    <a:pt x="65246" y="15335"/>
                  </a:cubicBezTo>
                  <a:cubicBezTo>
                    <a:pt x="73152" y="15335"/>
                    <a:pt x="80200" y="19050"/>
                    <a:pt x="84963" y="24003"/>
                  </a:cubicBezTo>
                  <a:cubicBezTo>
                    <a:pt x="91821" y="31337"/>
                    <a:pt x="97536" y="47149"/>
                    <a:pt x="97536" y="66580"/>
                  </a:cubicBezTo>
                  <a:cubicBezTo>
                    <a:pt x="97536" y="75533"/>
                    <a:pt x="96774" y="100774"/>
                    <a:pt x="80963" y="110204"/>
                  </a:cubicBezTo>
                  <a:cubicBezTo>
                    <a:pt x="77248" y="112300"/>
                    <a:pt x="72771" y="113347"/>
                    <a:pt x="68675" y="113347"/>
                  </a:cubicBezTo>
                  <a:cubicBezTo>
                    <a:pt x="44482" y="113347"/>
                    <a:pt x="34957" y="84201"/>
                    <a:pt x="34957" y="60770"/>
                  </a:cubicBezTo>
                  <a:cubicBezTo>
                    <a:pt x="34957" y="47053"/>
                    <a:pt x="37909" y="34290"/>
                    <a:pt x="44196" y="2609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23BFD6D-163D-B8E2-792B-2D037645CB28}"/>
                </a:ext>
              </a:extLst>
            </p:cNvPr>
            <p:cNvSpPr/>
            <p:nvPr/>
          </p:nvSpPr>
          <p:spPr>
            <a:xfrm>
              <a:off x="7449121" y="2495358"/>
              <a:ext cx="150113" cy="129158"/>
            </a:xfrm>
            <a:custGeom>
              <a:avLst/>
              <a:gdLst>
                <a:gd name="connsiteX0" fmla="*/ 14859 w 150113"/>
                <a:gd name="connsiteY0" fmla="*/ 36100 h 129158"/>
                <a:gd name="connsiteX1" fmla="*/ 14859 w 150113"/>
                <a:gd name="connsiteY1" fmla="*/ 82106 h 129158"/>
                <a:gd name="connsiteX2" fmla="*/ 23241 w 150113"/>
                <a:gd name="connsiteY2" fmla="*/ 113348 h 129158"/>
                <a:gd name="connsiteX3" fmla="*/ 58198 w 150113"/>
                <a:gd name="connsiteY3" fmla="*/ 128302 h 129158"/>
                <a:gd name="connsiteX4" fmla="*/ 103918 w 150113"/>
                <a:gd name="connsiteY4" fmla="*/ 104966 h 129158"/>
                <a:gd name="connsiteX5" fmla="*/ 121253 w 150113"/>
                <a:gd name="connsiteY5" fmla="*/ 129159 h 129158"/>
                <a:gd name="connsiteX6" fmla="*/ 150114 w 150113"/>
                <a:gd name="connsiteY6" fmla="*/ 107633 h 129158"/>
                <a:gd name="connsiteX7" fmla="*/ 148495 w 150113"/>
                <a:gd name="connsiteY7" fmla="*/ 105061 h 129158"/>
                <a:gd name="connsiteX8" fmla="*/ 134874 w 150113"/>
                <a:gd name="connsiteY8" fmla="*/ 79820 h 129158"/>
                <a:gd name="connsiteX9" fmla="*/ 134874 w 150113"/>
                <a:gd name="connsiteY9" fmla="*/ 191 h 129158"/>
                <a:gd name="connsiteX10" fmla="*/ 86487 w 150113"/>
                <a:gd name="connsiteY10" fmla="*/ 9906 h 129158"/>
                <a:gd name="connsiteX11" fmla="*/ 86487 w 150113"/>
                <a:gd name="connsiteY11" fmla="*/ 13526 h 129158"/>
                <a:gd name="connsiteX12" fmla="*/ 102013 w 150113"/>
                <a:gd name="connsiteY12" fmla="*/ 32957 h 129158"/>
                <a:gd name="connsiteX13" fmla="*/ 102013 w 150113"/>
                <a:gd name="connsiteY13" fmla="*/ 75248 h 129158"/>
                <a:gd name="connsiteX14" fmla="*/ 95631 w 150113"/>
                <a:gd name="connsiteY14" fmla="*/ 95726 h 129158"/>
                <a:gd name="connsiteX15" fmla="*/ 72771 w 150113"/>
                <a:gd name="connsiteY15" fmla="*/ 105156 h 129158"/>
                <a:gd name="connsiteX16" fmla="*/ 49435 w 150113"/>
                <a:gd name="connsiteY16" fmla="*/ 89345 h 129158"/>
                <a:gd name="connsiteX17" fmla="*/ 47625 w 150113"/>
                <a:gd name="connsiteY17" fmla="*/ 75152 h 129158"/>
                <a:gd name="connsiteX18" fmla="*/ 47625 w 150113"/>
                <a:gd name="connsiteY18" fmla="*/ 0 h 129158"/>
                <a:gd name="connsiteX19" fmla="*/ 0 w 150113"/>
                <a:gd name="connsiteY19" fmla="*/ 9716 h 129158"/>
                <a:gd name="connsiteX20" fmla="*/ 0 w 150113"/>
                <a:gd name="connsiteY20" fmla="*/ 13335 h 129158"/>
                <a:gd name="connsiteX21" fmla="*/ 14764 w 150113"/>
                <a:gd name="connsiteY21" fmla="*/ 35909 h 12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0113" h="129158">
                  <a:moveTo>
                    <a:pt x="14859" y="36100"/>
                  </a:moveTo>
                  <a:lnTo>
                    <a:pt x="14859" y="82106"/>
                  </a:lnTo>
                  <a:cubicBezTo>
                    <a:pt x="14859" y="91821"/>
                    <a:pt x="15335" y="103346"/>
                    <a:pt x="23241" y="113348"/>
                  </a:cubicBezTo>
                  <a:cubicBezTo>
                    <a:pt x="26670" y="117824"/>
                    <a:pt x="36385" y="128302"/>
                    <a:pt x="58198" y="128302"/>
                  </a:cubicBezTo>
                  <a:cubicBezTo>
                    <a:pt x="80010" y="128302"/>
                    <a:pt x="94964" y="117062"/>
                    <a:pt x="103918" y="104966"/>
                  </a:cubicBezTo>
                  <a:cubicBezTo>
                    <a:pt x="105823" y="112300"/>
                    <a:pt x="109156" y="120206"/>
                    <a:pt x="121253" y="129159"/>
                  </a:cubicBezTo>
                  <a:lnTo>
                    <a:pt x="150114" y="107633"/>
                  </a:lnTo>
                  <a:lnTo>
                    <a:pt x="148495" y="105061"/>
                  </a:lnTo>
                  <a:cubicBezTo>
                    <a:pt x="134874" y="102394"/>
                    <a:pt x="134874" y="92678"/>
                    <a:pt x="134874" y="79820"/>
                  </a:cubicBezTo>
                  <a:lnTo>
                    <a:pt x="134874" y="191"/>
                  </a:lnTo>
                  <a:lnTo>
                    <a:pt x="86487" y="9906"/>
                  </a:lnTo>
                  <a:lnTo>
                    <a:pt x="86487" y="13526"/>
                  </a:lnTo>
                  <a:cubicBezTo>
                    <a:pt x="99346" y="15335"/>
                    <a:pt x="102013" y="20383"/>
                    <a:pt x="102013" y="32957"/>
                  </a:cubicBezTo>
                  <a:lnTo>
                    <a:pt x="102013" y="75248"/>
                  </a:lnTo>
                  <a:cubicBezTo>
                    <a:pt x="102013" y="80772"/>
                    <a:pt x="101727" y="88678"/>
                    <a:pt x="95631" y="95726"/>
                  </a:cubicBezTo>
                  <a:cubicBezTo>
                    <a:pt x="90868" y="101251"/>
                    <a:pt x="82963" y="105156"/>
                    <a:pt x="72771" y="105156"/>
                  </a:cubicBezTo>
                  <a:cubicBezTo>
                    <a:pt x="60674" y="105156"/>
                    <a:pt x="52578" y="99155"/>
                    <a:pt x="49435" y="89345"/>
                  </a:cubicBezTo>
                  <a:cubicBezTo>
                    <a:pt x="48101" y="85154"/>
                    <a:pt x="47625" y="80963"/>
                    <a:pt x="47625" y="75152"/>
                  </a:cubicBezTo>
                  <a:lnTo>
                    <a:pt x="47625" y="0"/>
                  </a:lnTo>
                  <a:lnTo>
                    <a:pt x="0" y="9716"/>
                  </a:lnTo>
                  <a:lnTo>
                    <a:pt x="0" y="13335"/>
                  </a:lnTo>
                  <a:cubicBezTo>
                    <a:pt x="13430" y="15145"/>
                    <a:pt x="14764" y="22003"/>
                    <a:pt x="14764" y="3590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CFFC831-9EF2-2802-F4BC-17C48D9B5713}"/>
                </a:ext>
              </a:extLst>
            </p:cNvPr>
            <p:cNvSpPr/>
            <p:nvPr/>
          </p:nvSpPr>
          <p:spPr>
            <a:xfrm>
              <a:off x="7719916" y="2495739"/>
              <a:ext cx="123444" cy="128016"/>
            </a:xfrm>
            <a:custGeom>
              <a:avLst/>
              <a:gdLst>
                <a:gd name="connsiteX0" fmla="*/ 63055 w 123444"/>
                <a:gd name="connsiteY0" fmla="*/ 127921 h 128016"/>
                <a:gd name="connsiteX1" fmla="*/ 120587 w 123444"/>
                <a:gd name="connsiteY1" fmla="*/ 86963 h 128016"/>
                <a:gd name="connsiteX2" fmla="*/ 116586 w 123444"/>
                <a:gd name="connsiteY2" fmla="*/ 84392 h 128016"/>
                <a:gd name="connsiteX3" fmla="*/ 71914 w 123444"/>
                <a:gd name="connsiteY3" fmla="*/ 102775 h 128016"/>
                <a:gd name="connsiteX4" fmla="*/ 31909 w 123444"/>
                <a:gd name="connsiteY4" fmla="*/ 77819 h 128016"/>
                <a:gd name="connsiteX5" fmla="*/ 29051 w 123444"/>
                <a:gd name="connsiteY5" fmla="*/ 59912 h 128016"/>
                <a:gd name="connsiteX6" fmla="*/ 123444 w 123444"/>
                <a:gd name="connsiteY6" fmla="*/ 59912 h 128016"/>
                <a:gd name="connsiteX7" fmla="*/ 113729 w 123444"/>
                <a:gd name="connsiteY7" fmla="*/ 24670 h 128016"/>
                <a:gd name="connsiteX8" fmla="*/ 64675 w 123444"/>
                <a:gd name="connsiteY8" fmla="*/ 0 h 128016"/>
                <a:gd name="connsiteX9" fmla="*/ 0 w 123444"/>
                <a:gd name="connsiteY9" fmla="*/ 64675 h 128016"/>
                <a:gd name="connsiteX10" fmla="*/ 63055 w 123444"/>
                <a:gd name="connsiteY10" fmla="*/ 128016 h 128016"/>
                <a:gd name="connsiteX11" fmla="*/ 38386 w 123444"/>
                <a:gd name="connsiteY11" fmla="*/ 26003 h 128016"/>
                <a:gd name="connsiteX12" fmla="*/ 62293 w 123444"/>
                <a:gd name="connsiteY12" fmla="*/ 14954 h 128016"/>
                <a:gd name="connsiteX13" fmla="*/ 85630 w 123444"/>
                <a:gd name="connsiteY13" fmla="*/ 26479 h 128016"/>
                <a:gd name="connsiteX14" fmla="*/ 91154 w 123444"/>
                <a:gd name="connsiteY14" fmla="*/ 45149 h 128016"/>
                <a:gd name="connsiteX15" fmla="*/ 29623 w 123444"/>
                <a:gd name="connsiteY15" fmla="*/ 45149 h 128016"/>
                <a:gd name="connsiteX16" fmla="*/ 38291 w 123444"/>
                <a:gd name="connsiteY16" fmla="*/ 26003 h 12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444" h="128016">
                  <a:moveTo>
                    <a:pt x="63055" y="127921"/>
                  </a:moveTo>
                  <a:cubicBezTo>
                    <a:pt x="96393" y="127921"/>
                    <a:pt x="109823" y="108966"/>
                    <a:pt x="120587" y="86963"/>
                  </a:cubicBezTo>
                  <a:lnTo>
                    <a:pt x="116586" y="84392"/>
                  </a:lnTo>
                  <a:cubicBezTo>
                    <a:pt x="109823" y="90678"/>
                    <a:pt x="96965" y="102775"/>
                    <a:pt x="71914" y="102775"/>
                  </a:cubicBezTo>
                  <a:cubicBezTo>
                    <a:pt x="58769" y="102775"/>
                    <a:pt x="39624" y="98869"/>
                    <a:pt x="31909" y="77819"/>
                  </a:cubicBezTo>
                  <a:cubicBezTo>
                    <a:pt x="29337" y="70485"/>
                    <a:pt x="29051" y="65246"/>
                    <a:pt x="29051" y="59912"/>
                  </a:cubicBezTo>
                  <a:lnTo>
                    <a:pt x="123444" y="59912"/>
                  </a:lnTo>
                  <a:cubicBezTo>
                    <a:pt x="122682" y="47530"/>
                    <a:pt x="120301" y="35243"/>
                    <a:pt x="113729" y="24670"/>
                  </a:cubicBezTo>
                  <a:cubicBezTo>
                    <a:pt x="99536" y="1524"/>
                    <a:pt x="75724" y="0"/>
                    <a:pt x="64675" y="0"/>
                  </a:cubicBezTo>
                  <a:cubicBezTo>
                    <a:pt x="22098" y="0"/>
                    <a:pt x="0" y="32576"/>
                    <a:pt x="0" y="64675"/>
                  </a:cubicBezTo>
                  <a:cubicBezTo>
                    <a:pt x="0" y="96774"/>
                    <a:pt x="19717" y="128016"/>
                    <a:pt x="63055" y="128016"/>
                  </a:cubicBezTo>
                  <a:close/>
                  <a:moveTo>
                    <a:pt x="38386" y="26003"/>
                  </a:moveTo>
                  <a:cubicBezTo>
                    <a:pt x="46768" y="15526"/>
                    <a:pt x="57531" y="14954"/>
                    <a:pt x="62293" y="14954"/>
                  </a:cubicBezTo>
                  <a:cubicBezTo>
                    <a:pt x="68294" y="14954"/>
                    <a:pt x="78581" y="16002"/>
                    <a:pt x="85630" y="26479"/>
                  </a:cubicBezTo>
                  <a:cubicBezTo>
                    <a:pt x="89821" y="32766"/>
                    <a:pt x="90583" y="38576"/>
                    <a:pt x="91154" y="45149"/>
                  </a:cubicBezTo>
                  <a:lnTo>
                    <a:pt x="29623" y="45149"/>
                  </a:lnTo>
                  <a:cubicBezTo>
                    <a:pt x="31242" y="39148"/>
                    <a:pt x="33052" y="32290"/>
                    <a:pt x="38291" y="2600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52A7AC2-83CC-905A-AAAC-A5DEA5322DA3}"/>
                </a:ext>
              </a:extLst>
            </p:cNvPr>
            <p:cNvSpPr/>
            <p:nvPr/>
          </p:nvSpPr>
          <p:spPr>
            <a:xfrm>
              <a:off x="6142671" y="2495739"/>
              <a:ext cx="123539" cy="128016"/>
            </a:xfrm>
            <a:custGeom>
              <a:avLst/>
              <a:gdLst>
                <a:gd name="connsiteX0" fmla="*/ 63246 w 123539"/>
                <a:gd name="connsiteY0" fmla="*/ 127921 h 128016"/>
                <a:gd name="connsiteX1" fmla="*/ 120777 w 123539"/>
                <a:gd name="connsiteY1" fmla="*/ 86963 h 128016"/>
                <a:gd name="connsiteX2" fmla="*/ 116776 w 123539"/>
                <a:gd name="connsiteY2" fmla="*/ 84392 h 128016"/>
                <a:gd name="connsiteX3" fmla="*/ 72104 w 123539"/>
                <a:gd name="connsiteY3" fmla="*/ 102775 h 128016"/>
                <a:gd name="connsiteX4" fmla="*/ 32099 w 123539"/>
                <a:gd name="connsiteY4" fmla="*/ 77819 h 128016"/>
                <a:gd name="connsiteX5" fmla="*/ 29242 w 123539"/>
                <a:gd name="connsiteY5" fmla="*/ 59912 h 128016"/>
                <a:gd name="connsiteX6" fmla="*/ 123539 w 123539"/>
                <a:gd name="connsiteY6" fmla="*/ 59912 h 128016"/>
                <a:gd name="connsiteX7" fmla="*/ 113824 w 123539"/>
                <a:gd name="connsiteY7" fmla="*/ 24670 h 128016"/>
                <a:gd name="connsiteX8" fmla="*/ 64675 w 123539"/>
                <a:gd name="connsiteY8" fmla="*/ 0 h 128016"/>
                <a:gd name="connsiteX9" fmla="*/ 0 w 123539"/>
                <a:gd name="connsiteY9" fmla="*/ 64675 h 128016"/>
                <a:gd name="connsiteX10" fmla="*/ 63055 w 123539"/>
                <a:gd name="connsiteY10" fmla="*/ 128016 h 128016"/>
                <a:gd name="connsiteX11" fmla="*/ 38576 w 123539"/>
                <a:gd name="connsiteY11" fmla="*/ 26003 h 128016"/>
                <a:gd name="connsiteX12" fmla="*/ 62484 w 123539"/>
                <a:gd name="connsiteY12" fmla="*/ 14954 h 128016"/>
                <a:gd name="connsiteX13" fmla="*/ 85820 w 123539"/>
                <a:gd name="connsiteY13" fmla="*/ 26479 h 128016"/>
                <a:gd name="connsiteX14" fmla="*/ 91345 w 123539"/>
                <a:gd name="connsiteY14" fmla="*/ 45149 h 128016"/>
                <a:gd name="connsiteX15" fmla="*/ 29909 w 123539"/>
                <a:gd name="connsiteY15" fmla="*/ 45149 h 128016"/>
                <a:gd name="connsiteX16" fmla="*/ 38576 w 123539"/>
                <a:gd name="connsiteY16" fmla="*/ 26003 h 12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539" h="128016">
                  <a:moveTo>
                    <a:pt x="63246" y="127921"/>
                  </a:moveTo>
                  <a:cubicBezTo>
                    <a:pt x="96584" y="127921"/>
                    <a:pt x="110014" y="108966"/>
                    <a:pt x="120777" y="86963"/>
                  </a:cubicBezTo>
                  <a:lnTo>
                    <a:pt x="116776" y="84392"/>
                  </a:lnTo>
                  <a:cubicBezTo>
                    <a:pt x="110014" y="90678"/>
                    <a:pt x="97060" y="102775"/>
                    <a:pt x="72104" y="102775"/>
                  </a:cubicBezTo>
                  <a:cubicBezTo>
                    <a:pt x="58960" y="102775"/>
                    <a:pt x="39719" y="98869"/>
                    <a:pt x="32099" y="77819"/>
                  </a:cubicBezTo>
                  <a:cubicBezTo>
                    <a:pt x="29528" y="70485"/>
                    <a:pt x="29242" y="65246"/>
                    <a:pt x="29242" y="59912"/>
                  </a:cubicBezTo>
                  <a:lnTo>
                    <a:pt x="123539" y="59912"/>
                  </a:lnTo>
                  <a:cubicBezTo>
                    <a:pt x="122777" y="47530"/>
                    <a:pt x="120396" y="35243"/>
                    <a:pt x="113824" y="24670"/>
                  </a:cubicBezTo>
                  <a:cubicBezTo>
                    <a:pt x="99632" y="1524"/>
                    <a:pt x="75724" y="0"/>
                    <a:pt x="64675" y="0"/>
                  </a:cubicBezTo>
                  <a:cubicBezTo>
                    <a:pt x="22098" y="0"/>
                    <a:pt x="0" y="32576"/>
                    <a:pt x="0" y="64675"/>
                  </a:cubicBezTo>
                  <a:cubicBezTo>
                    <a:pt x="0" y="96774"/>
                    <a:pt x="19717" y="128016"/>
                    <a:pt x="63055" y="128016"/>
                  </a:cubicBezTo>
                  <a:close/>
                  <a:moveTo>
                    <a:pt x="38576" y="26003"/>
                  </a:moveTo>
                  <a:cubicBezTo>
                    <a:pt x="46958" y="15526"/>
                    <a:pt x="57722" y="14954"/>
                    <a:pt x="62484" y="14954"/>
                  </a:cubicBezTo>
                  <a:cubicBezTo>
                    <a:pt x="68485" y="14954"/>
                    <a:pt x="78772" y="16002"/>
                    <a:pt x="85820" y="26479"/>
                  </a:cubicBezTo>
                  <a:cubicBezTo>
                    <a:pt x="90011" y="32766"/>
                    <a:pt x="90773" y="38576"/>
                    <a:pt x="91345" y="45149"/>
                  </a:cubicBezTo>
                  <a:lnTo>
                    <a:pt x="29909" y="45149"/>
                  </a:lnTo>
                  <a:cubicBezTo>
                    <a:pt x="31432" y="39148"/>
                    <a:pt x="33338" y="32290"/>
                    <a:pt x="38576" y="2600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F280F16-52DB-6A90-3740-63462D86AC1A}"/>
                </a:ext>
              </a:extLst>
            </p:cNvPr>
            <p:cNvSpPr/>
            <p:nvPr/>
          </p:nvSpPr>
          <p:spPr>
            <a:xfrm>
              <a:off x="7847742" y="2495168"/>
              <a:ext cx="123062" cy="128968"/>
            </a:xfrm>
            <a:custGeom>
              <a:avLst/>
              <a:gdLst>
                <a:gd name="connsiteX0" fmla="*/ 38005 w 123062"/>
                <a:gd name="connsiteY0" fmla="*/ 128207 h 128968"/>
                <a:gd name="connsiteX1" fmla="*/ 78200 w 123062"/>
                <a:gd name="connsiteY1" fmla="*/ 108776 h 128968"/>
                <a:gd name="connsiteX2" fmla="*/ 93631 w 123062"/>
                <a:gd name="connsiteY2" fmla="*/ 128969 h 128968"/>
                <a:gd name="connsiteX3" fmla="*/ 123063 w 123062"/>
                <a:gd name="connsiteY3" fmla="*/ 106871 h 128968"/>
                <a:gd name="connsiteX4" fmla="*/ 121158 w 123062"/>
                <a:gd name="connsiteY4" fmla="*/ 103727 h 128968"/>
                <a:gd name="connsiteX5" fmla="*/ 107252 w 123062"/>
                <a:gd name="connsiteY5" fmla="*/ 76962 h 128968"/>
                <a:gd name="connsiteX6" fmla="*/ 107252 w 123062"/>
                <a:gd name="connsiteY6" fmla="*/ 48578 h 128968"/>
                <a:gd name="connsiteX7" fmla="*/ 99632 w 123062"/>
                <a:gd name="connsiteY7" fmla="*/ 14954 h 128968"/>
                <a:gd name="connsiteX8" fmla="*/ 60484 w 123062"/>
                <a:gd name="connsiteY8" fmla="*/ 0 h 128968"/>
                <a:gd name="connsiteX9" fmla="*/ 15240 w 123062"/>
                <a:gd name="connsiteY9" fmla="*/ 8382 h 128968"/>
                <a:gd name="connsiteX10" fmla="*/ 11049 w 123062"/>
                <a:gd name="connsiteY10" fmla="*/ 36195 h 128968"/>
                <a:gd name="connsiteX11" fmla="*/ 15240 w 123062"/>
                <a:gd name="connsiteY11" fmla="*/ 36195 h 128968"/>
                <a:gd name="connsiteX12" fmla="*/ 29718 w 123062"/>
                <a:gd name="connsiteY12" fmla="*/ 22765 h 128968"/>
                <a:gd name="connsiteX13" fmla="*/ 53912 w 123062"/>
                <a:gd name="connsiteY13" fmla="*/ 15907 h 128968"/>
                <a:gd name="connsiteX14" fmla="*/ 73342 w 123062"/>
                <a:gd name="connsiteY14" fmla="*/ 25336 h 128968"/>
                <a:gd name="connsiteX15" fmla="*/ 75152 w 123062"/>
                <a:gd name="connsiteY15" fmla="*/ 34004 h 128968"/>
                <a:gd name="connsiteX16" fmla="*/ 49721 w 123062"/>
                <a:gd name="connsiteY16" fmla="*/ 54293 h 128968"/>
                <a:gd name="connsiteX17" fmla="*/ 40767 w 123062"/>
                <a:gd name="connsiteY17" fmla="*/ 56388 h 128968"/>
                <a:gd name="connsiteX18" fmla="*/ 0 w 123062"/>
                <a:gd name="connsiteY18" fmla="*/ 94202 h 128968"/>
                <a:gd name="connsiteX19" fmla="*/ 37909 w 123062"/>
                <a:gd name="connsiteY19" fmla="*/ 128111 h 128968"/>
                <a:gd name="connsiteX20" fmla="*/ 56102 w 123062"/>
                <a:gd name="connsiteY20" fmla="*/ 67818 h 128968"/>
                <a:gd name="connsiteX21" fmla="*/ 75819 w 123062"/>
                <a:gd name="connsiteY21" fmla="*/ 58388 h 128968"/>
                <a:gd name="connsiteX22" fmla="*/ 75819 w 123062"/>
                <a:gd name="connsiteY22" fmla="*/ 92012 h 128968"/>
                <a:gd name="connsiteX23" fmla="*/ 49625 w 123062"/>
                <a:gd name="connsiteY23" fmla="*/ 106680 h 128968"/>
                <a:gd name="connsiteX24" fmla="*/ 32766 w 123062"/>
                <a:gd name="connsiteY24" fmla="*/ 90678 h 128968"/>
                <a:gd name="connsiteX25" fmla="*/ 56198 w 123062"/>
                <a:gd name="connsiteY25" fmla="*/ 67818 h 12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3062" h="128968">
                  <a:moveTo>
                    <a:pt x="38005" y="128207"/>
                  </a:moveTo>
                  <a:cubicBezTo>
                    <a:pt x="58769" y="128207"/>
                    <a:pt x="69533" y="117443"/>
                    <a:pt x="78200" y="108776"/>
                  </a:cubicBezTo>
                  <a:cubicBezTo>
                    <a:pt x="81058" y="117920"/>
                    <a:pt x="84487" y="122968"/>
                    <a:pt x="93631" y="128969"/>
                  </a:cubicBezTo>
                  <a:lnTo>
                    <a:pt x="123063" y="106871"/>
                  </a:lnTo>
                  <a:lnTo>
                    <a:pt x="121158" y="103727"/>
                  </a:lnTo>
                  <a:cubicBezTo>
                    <a:pt x="107442" y="97917"/>
                    <a:pt x="107252" y="91916"/>
                    <a:pt x="107252" y="76962"/>
                  </a:cubicBezTo>
                  <a:lnTo>
                    <a:pt x="107252" y="48578"/>
                  </a:lnTo>
                  <a:cubicBezTo>
                    <a:pt x="107252" y="34671"/>
                    <a:pt x="107252" y="24670"/>
                    <a:pt x="99632" y="14954"/>
                  </a:cubicBezTo>
                  <a:cubicBezTo>
                    <a:pt x="88583" y="762"/>
                    <a:pt x="69913" y="0"/>
                    <a:pt x="60484" y="0"/>
                  </a:cubicBezTo>
                  <a:cubicBezTo>
                    <a:pt x="49721" y="0"/>
                    <a:pt x="33909" y="1619"/>
                    <a:pt x="15240" y="8382"/>
                  </a:cubicBezTo>
                  <a:lnTo>
                    <a:pt x="11049" y="36195"/>
                  </a:lnTo>
                  <a:lnTo>
                    <a:pt x="15240" y="36195"/>
                  </a:lnTo>
                  <a:cubicBezTo>
                    <a:pt x="18955" y="31718"/>
                    <a:pt x="22860" y="26956"/>
                    <a:pt x="29718" y="22765"/>
                  </a:cubicBezTo>
                  <a:cubicBezTo>
                    <a:pt x="37052" y="18288"/>
                    <a:pt x="46006" y="15907"/>
                    <a:pt x="53912" y="15907"/>
                  </a:cubicBezTo>
                  <a:cubicBezTo>
                    <a:pt x="61817" y="15907"/>
                    <a:pt x="69913" y="18574"/>
                    <a:pt x="73342" y="25336"/>
                  </a:cubicBezTo>
                  <a:cubicBezTo>
                    <a:pt x="74676" y="28194"/>
                    <a:pt x="75152" y="31337"/>
                    <a:pt x="75152" y="34004"/>
                  </a:cubicBezTo>
                  <a:cubicBezTo>
                    <a:pt x="75152" y="46673"/>
                    <a:pt x="62294" y="50864"/>
                    <a:pt x="49721" y="54293"/>
                  </a:cubicBezTo>
                  <a:lnTo>
                    <a:pt x="40767" y="56388"/>
                  </a:lnTo>
                  <a:cubicBezTo>
                    <a:pt x="28384" y="59531"/>
                    <a:pt x="0" y="66866"/>
                    <a:pt x="0" y="94202"/>
                  </a:cubicBezTo>
                  <a:cubicBezTo>
                    <a:pt x="0" y="108109"/>
                    <a:pt x="8763" y="128111"/>
                    <a:pt x="37909" y="128111"/>
                  </a:cubicBezTo>
                  <a:close/>
                  <a:moveTo>
                    <a:pt x="56102" y="67818"/>
                  </a:moveTo>
                  <a:cubicBezTo>
                    <a:pt x="65532" y="64675"/>
                    <a:pt x="67913" y="63627"/>
                    <a:pt x="75819" y="58388"/>
                  </a:cubicBezTo>
                  <a:lnTo>
                    <a:pt x="75819" y="92012"/>
                  </a:lnTo>
                  <a:cubicBezTo>
                    <a:pt x="64294" y="105632"/>
                    <a:pt x="52483" y="106680"/>
                    <a:pt x="49625" y="106680"/>
                  </a:cubicBezTo>
                  <a:cubicBezTo>
                    <a:pt x="39910" y="106680"/>
                    <a:pt x="32766" y="99632"/>
                    <a:pt x="32766" y="90678"/>
                  </a:cubicBezTo>
                  <a:cubicBezTo>
                    <a:pt x="32766" y="75724"/>
                    <a:pt x="49340" y="70199"/>
                    <a:pt x="56198" y="6781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B0FAAC6-1BD6-56D1-1AC8-104066B5241F}"/>
                </a:ext>
              </a:extLst>
            </p:cNvPr>
            <p:cNvSpPr/>
            <p:nvPr/>
          </p:nvSpPr>
          <p:spPr>
            <a:xfrm>
              <a:off x="7966233" y="2495358"/>
              <a:ext cx="150018" cy="129158"/>
            </a:xfrm>
            <a:custGeom>
              <a:avLst/>
              <a:gdLst>
                <a:gd name="connsiteX0" fmla="*/ 14764 w 150018"/>
                <a:gd name="connsiteY0" fmla="*/ 36100 h 129158"/>
                <a:gd name="connsiteX1" fmla="*/ 14764 w 150018"/>
                <a:gd name="connsiteY1" fmla="*/ 82106 h 129158"/>
                <a:gd name="connsiteX2" fmla="*/ 23146 w 150018"/>
                <a:gd name="connsiteY2" fmla="*/ 113348 h 129158"/>
                <a:gd name="connsiteX3" fmla="*/ 58103 w 150018"/>
                <a:gd name="connsiteY3" fmla="*/ 128302 h 129158"/>
                <a:gd name="connsiteX4" fmla="*/ 103822 w 150018"/>
                <a:gd name="connsiteY4" fmla="*/ 104966 h 129158"/>
                <a:gd name="connsiteX5" fmla="*/ 121158 w 150018"/>
                <a:gd name="connsiteY5" fmla="*/ 129159 h 129158"/>
                <a:gd name="connsiteX6" fmla="*/ 150019 w 150018"/>
                <a:gd name="connsiteY6" fmla="*/ 107633 h 129158"/>
                <a:gd name="connsiteX7" fmla="*/ 148399 w 150018"/>
                <a:gd name="connsiteY7" fmla="*/ 105061 h 129158"/>
                <a:gd name="connsiteX8" fmla="*/ 134779 w 150018"/>
                <a:gd name="connsiteY8" fmla="*/ 79820 h 129158"/>
                <a:gd name="connsiteX9" fmla="*/ 134779 w 150018"/>
                <a:gd name="connsiteY9" fmla="*/ 191 h 129158"/>
                <a:gd name="connsiteX10" fmla="*/ 86392 w 150018"/>
                <a:gd name="connsiteY10" fmla="*/ 9906 h 129158"/>
                <a:gd name="connsiteX11" fmla="*/ 86392 w 150018"/>
                <a:gd name="connsiteY11" fmla="*/ 13526 h 129158"/>
                <a:gd name="connsiteX12" fmla="*/ 101918 w 150018"/>
                <a:gd name="connsiteY12" fmla="*/ 32957 h 129158"/>
                <a:gd name="connsiteX13" fmla="*/ 101918 w 150018"/>
                <a:gd name="connsiteY13" fmla="*/ 75248 h 129158"/>
                <a:gd name="connsiteX14" fmla="*/ 95631 w 150018"/>
                <a:gd name="connsiteY14" fmla="*/ 95726 h 129158"/>
                <a:gd name="connsiteX15" fmla="*/ 72771 w 150018"/>
                <a:gd name="connsiteY15" fmla="*/ 105156 h 129158"/>
                <a:gd name="connsiteX16" fmla="*/ 49435 w 150018"/>
                <a:gd name="connsiteY16" fmla="*/ 89345 h 129158"/>
                <a:gd name="connsiteX17" fmla="*/ 47530 w 150018"/>
                <a:gd name="connsiteY17" fmla="*/ 75152 h 129158"/>
                <a:gd name="connsiteX18" fmla="*/ 47530 w 150018"/>
                <a:gd name="connsiteY18" fmla="*/ 0 h 129158"/>
                <a:gd name="connsiteX19" fmla="*/ 0 w 150018"/>
                <a:gd name="connsiteY19" fmla="*/ 9716 h 129158"/>
                <a:gd name="connsiteX20" fmla="*/ 0 w 150018"/>
                <a:gd name="connsiteY20" fmla="*/ 13335 h 129158"/>
                <a:gd name="connsiteX21" fmla="*/ 14668 w 150018"/>
                <a:gd name="connsiteY21" fmla="*/ 35909 h 12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0018" h="129158">
                  <a:moveTo>
                    <a:pt x="14764" y="36100"/>
                  </a:moveTo>
                  <a:lnTo>
                    <a:pt x="14764" y="82106"/>
                  </a:lnTo>
                  <a:cubicBezTo>
                    <a:pt x="14764" y="91821"/>
                    <a:pt x="15335" y="103346"/>
                    <a:pt x="23146" y="113348"/>
                  </a:cubicBezTo>
                  <a:cubicBezTo>
                    <a:pt x="26575" y="117824"/>
                    <a:pt x="36290" y="128302"/>
                    <a:pt x="58103" y="128302"/>
                  </a:cubicBezTo>
                  <a:cubicBezTo>
                    <a:pt x="79915" y="128302"/>
                    <a:pt x="94964" y="117062"/>
                    <a:pt x="103822" y="104966"/>
                  </a:cubicBezTo>
                  <a:cubicBezTo>
                    <a:pt x="105728" y="112300"/>
                    <a:pt x="109061" y="120206"/>
                    <a:pt x="121158" y="129159"/>
                  </a:cubicBezTo>
                  <a:lnTo>
                    <a:pt x="150019" y="107633"/>
                  </a:lnTo>
                  <a:lnTo>
                    <a:pt x="148399" y="105061"/>
                  </a:lnTo>
                  <a:cubicBezTo>
                    <a:pt x="134779" y="102394"/>
                    <a:pt x="134779" y="92678"/>
                    <a:pt x="134779" y="79820"/>
                  </a:cubicBezTo>
                  <a:lnTo>
                    <a:pt x="134779" y="191"/>
                  </a:lnTo>
                  <a:lnTo>
                    <a:pt x="86392" y="9906"/>
                  </a:lnTo>
                  <a:lnTo>
                    <a:pt x="86392" y="13526"/>
                  </a:lnTo>
                  <a:cubicBezTo>
                    <a:pt x="99251" y="15335"/>
                    <a:pt x="101918" y="20383"/>
                    <a:pt x="101918" y="32957"/>
                  </a:cubicBezTo>
                  <a:lnTo>
                    <a:pt x="101918" y="75248"/>
                  </a:lnTo>
                  <a:cubicBezTo>
                    <a:pt x="101918" y="80772"/>
                    <a:pt x="101632" y="88678"/>
                    <a:pt x="95631" y="95726"/>
                  </a:cubicBezTo>
                  <a:cubicBezTo>
                    <a:pt x="90869" y="101251"/>
                    <a:pt x="83058" y="105156"/>
                    <a:pt x="72771" y="105156"/>
                  </a:cubicBezTo>
                  <a:cubicBezTo>
                    <a:pt x="60674" y="105156"/>
                    <a:pt x="52578" y="99155"/>
                    <a:pt x="49435" y="89345"/>
                  </a:cubicBezTo>
                  <a:cubicBezTo>
                    <a:pt x="48101" y="85154"/>
                    <a:pt x="47530" y="80963"/>
                    <a:pt x="47530" y="75152"/>
                  </a:cubicBezTo>
                  <a:lnTo>
                    <a:pt x="47530" y="0"/>
                  </a:lnTo>
                  <a:lnTo>
                    <a:pt x="0" y="9716"/>
                  </a:lnTo>
                  <a:lnTo>
                    <a:pt x="0" y="13335"/>
                  </a:lnTo>
                  <a:cubicBezTo>
                    <a:pt x="13430" y="15145"/>
                    <a:pt x="14668" y="22003"/>
                    <a:pt x="14668" y="35909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7A21BDF-88A3-F06B-CC56-1F04D1014F7B}"/>
                </a:ext>
              </a:extLst>
            </p:cNvPr>
            <p:cNvSpPr/>
            <p:nvPr/>
          </p:nvSpPr>
          <p:spPr>
            <a:xfrm>
              <a:off x="6464997" y="2534062"/>
              <a:ext cx="363588" cy="99313"/>
            </a:xfrm>
            <a:custGeom>
              <a:avLst/>
              <a:gdLst>
                <a:gd name="connsiteX0" fmla="*/ 173069 w 363588"/>
                <a:gd name="connsiteY0" fmla="*/ 63404 h 99313"/>
                <a:gd name="connsiteX1" fmla="*/ 272987 w 363588"/>
                <a:gd name="connsiteY1" fmla="*/ 92265 h 99313"/>
                <a:gd name="connsiteX2" fmla="*/ 307562 w 363588"/>
                <a:gd name="connsiteY2" fmla="*/ 80549 h 99313"/>
                <a:gd name="connsiteX3" fmla="*/ 226790 w 363588"/>
                <a:gd name="connsiteY3" fmla="*/ 52450 h 99313"/>
                <a:gd name="connsiteX4" fmla="*/ 311277 w 363588"/>
                <a:gd name="connsiteY4" fmla="*/ 33305 h 99313"/>
                <a:gd name="connsiteX5" fmla="*/ 354425 w 363588"/>
                <a:gd name="connsiteY5" fmla="*/ 99313 h 99313"/>
                <a:gd name="connsiteX6" fmla="*/ 358902 w 363588"/>
                <a:gd name="connsiteY6" fmla="*/ 91598 h 99313"/>
                <a:gd name="connsiteX7" fmla="*/ 271272 w 363588"/>
                <a:gd name="connsiteY7" fmla="*/ 158 h 99313"/>
                <a:gd name="connsiteX8" fmla="*/ 0 w 363588"/>
                <a:gd name="connsiteY8" fmla="*/ 88360 h 99313"/>
                <a:gd name="connsiteX9" fmla="*/ 183166 w 363588"/>
                <a:gd name="connsiteY9" fmla="*/ 35496 h 99313"/>
                <a:gd name="connsiteX10" fmla="*/ 173069 w 363588"/>
                <a:gd name="connsiteY10" fmla="*/ 63404 h 9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3588" h="99313">
                  <a:moveTo>
                    <a:pt x="173069" y="63404"/>
                  </a:moveTo>
                  <a:cubicBezTo>
                    <a:pt x="177927" y="86836"/>
                    <a:pt x="228695" y="101409"/>
                    <a:pt x="272987" y="92265"/>
                  </a:cubicBezTo>
                  <a:cubicBezTo>
                    <a:pt x="285655" y="89598"/>
                    <a:pt x="296990" y="84645"/>
                    <a:pt x="307562" y="80549"/>
                  </a:cubicBezTo>
                  <a:cubicBezTo>
                    <a:pt x="298418" y="84073"/>
                    <a:pt x="225362" y="80359"/>
                    <a:pt x="226790" y="52450"/>
                  </a:cubicBezTo>
                  <a:cubicBezTo>
                    <a:pt x="227838" y="31305"/>
                    <a:pt x="275844" y="20446"/>
                    <a:pt x="311277" y="33305"/>
                  </a:cubicBezTo>
                  <a:cubicBezTo>
                    <a:pt x="340709" y="43878"/>
                    <a:pt x="362236" y="82359"/>
                    <a:pt x="354425" y="99313"/>
                  </a:cubicBezTo>
                  <a:cubicBezTo>
                    <a:pt x="356140" y="96932"/>
                    <a:pt x="357664" y="94360"/>
                    <a:pt x="358902" y="91598"/>
                  </a:cubicBezTo>
                  <a:cubicBezTo>
                    <a:pt x="372332" y="62356"/>
                    <a:pt x="360902" y="-3652"/>
                    <a:pt x="271272" y="158"/>
                  </a:cubicBezTo>
                  <a:cubicBezTo>
                    <a:pt x="157829" y="5016"/>
                    <a:pt x="0" y="88360"/>
                    <a:pt x="0" y="88360"/>
                  </a:cubicBezTo>
                  <a:cubicBezTo>
                    <a:pt x="0" y="88360"/>
                    <a:pt x="87058" y="49307"/>
                    <a:pt x="183166" y="35496"/>
                  </a:cubicBezTo>
                  <a:cubicBezTo>
                    <a:pt x="175069" y="44449"/>
                    <a:pt x="171164" y="54165"/>
                    <a:pt x="173069" y="6340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BC80BFE-1F7F-0EF9-BF62-9D61C7BCFFE0}"/>
                </a:ext>
              </a:extLst>
            </p:cNvPr>
            <p:cNvSpPr/>
            <p:nvPr/>
          </p:nvSpPr>
          <p:spPr>
            <a:xfrm>
              <a:off x="6888289" y="2530372"/>
              <a:ext cx="213201" cy="90476"/>
            </a:xfrm>
            <a:custGeom>
              <a:avLst/>
              <a:gdLst>
                <a:gd name="connsiteX0" fmla="*/ 98298 w 213201"/>
                <a:gd name="connsiteY0" fmla="*/ 80334 h 90476"/>
                <a:gd name="connsiteX1" fmla="*/ 62770 w 213201"/>
                <a:gd name="connsiteY1" fmla="*/ 77096 h 90476"/>
                <a:gd name="connsiteX2" fmla="*/ 140494 w 213201"/>
                <a:gd name="connsiteY2" fmla="*/ 87764 h 90476"/>
                <a:gd name="connsiteX3" fmla="*/ 212788 w 213201"/>
                <a:gd name="connsiteY3" fmla="*/ 29852 h 90476"/>
                <a:gd name="connsiteX4" fmla="*/ 124206 w 213201"/>
                <a:gd name="connsiteY4" fmla="*/ 2706 h 90476"/>
                <a:gd name="connsiteX5" fmla="*/ 75343 w 213201"/>
                <a:gd name="connsiteY5" fmla="*/ 21851 h 90476"/>
                <a:gd name="connsiteX6" fmla="*/ 0 w 213201"/>
                <a:gd name="connsiteY6" fmla="*/ 78334 h 90476"/>
                <a:gd name="connsiteX7" fmla="*/ 38767 w 213201"/>
                <a:gd name="connsiteY7" fmla="*/ 56903 h 90476"/>
                <a:gd name="connsiteX8" fmla="*/ 154591 w 213201"/>
                <a:gd name="connsiteY8" fmla="*/ 43473 h 90476"/>
                <a:gd name="connsiteX9" fmla="*/ 98298 w 213201"/>
                <a:gd name="connsiteY9" fmla="*/ 80334 h 9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3201" h="90476">
                  <a:moveTo>
                    <a:pt x="98298" y="80334"/>
                  </a:moveTo>
                  <a:cubicBezTo>
                    <a:pt x="86392" y="81858"/>
                    <a:pt x="70961" y="81192"/>
                    <a:pt x="62770" y="77096"/>
                  </a:cubicBezTo>
                  <a:cubicBezTo>
                    <a:pt x="78391" y="89193"/>
                    <a:pt x="108204" y="93955"/>
                    <a:pt x="140494" y="87764"/>
                  </a:cubicBezTo>
                  <a:cubicBezTo>
                    <a:pt x="184880" y="79287"/>
                    <a:pt x="217265" y="53283"/>
                    <a:pt x="212788" y="29852"/>
                  </a:cubicBezTo>
                  <a:cubicBezTo>
                    <a:pt x="208217" y="6325"/>
                    <a:pt x="168592" y="-5772"/>
                    <a:pt x="124206" y="2706"/>
                  </a:cubicBezTo>
                  <a:cubicBezTo>
                    <a:pt x="105346" y="6325"/>
                    <a:pt x="88487" y="14326"/>
                    <a:pt x="75343" y="21851"/>
                  </a:cubicBezTo>
                  <a:cubicBezTo>
                    <a:pt x="44482" y="39567"/>
                    <a:pt x="0" y="78334"/>
                    <a:pt x="0" y="78334"/>
                  </a:cubicBezTo>
                  <a:cubicBezTo>
                    <a:pt x="10668" y="70809"/>
                    <a:pt x="24289" y="63666"/>
                    <a:pt x="38767" y="56903"/>
                  </a:cubicBezTo>
                  <a:cubicBezTo>
                    <a:pt x="57436" y="48140"/>
                    <a:pt x="144209" y="14040"/>
                    <a:pt x="154591" y="43473"/>
                  </a:cubicBezTo>
                  <a:cubicBezTo>
                    <a:pt x="159258" y="56617"/>
                    <a:pt x="142780" y="74619"/>
                    <a:pt x="98298" y="80334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E2570EA-B46F-66D3-73D3-D9A9F196C9FB}"/>
                </a:ext>
              </a:extLst>
            </p:cNvPr>
            <p:cNvSpPr/>
            <p:nvPr/>
          </p:nvSpPr>
          <p:spPr>
            <a:xfrm>
              <a:off x="6446519" y="2394566"/>
              <a:ext cx="607314" cy="239857"/>
            </a:xfrm>
            <a:custGeom>
              <a:avLst/>
              <a:gdLst>
                <a:gd name="connsiteX0" fmla="*/ 385763 w 607314"/>
                <a:gd name="connsiteY0" fmla="*/ 239858 h 239857"/>
                <a:gd name="connsiteX1" fmla="*/ 607314 w 607314"/>
                <a:gd name="connsiteY1" fmla="*/ 16592 h 239857"/>
                <a:gd name="connsiteX2" fmla="*/ 0 w 607314"/>
                <a:gd name="connsiteY2" fmla="*/ 219379 h 239857"/>
                <a:gd name="connsiteX3" fmla="*/ 532352 w 607314"/>
                <a:gd name="connsiteY3" fmla="*/ 60597 h 239857"/>
                <a:gd name="connsiteX4" fmla="*/ 385763 w 607314"/>
                <a:gd name="connsiteY4" fmla="*/ 239858 h 239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" h="239857">
                  <a:moveTo>
                    <a:pt x="385763" y="239858"/>
                  </a:moveTo>
                  <a:cubicBezTo>
                    <a:pt x="497681" y="164896"/>
                    <a:pt x="566166" y="87743"/>
                    <a:pt x="607314" y="16592"/>
                  </a:cubicBezTo>
                  <a:cubicBezTo>
                    <a:pt x="385477" y="-71419"/>
                    <a:pt x="0" y="219379"/>
                    <a:pt x="0" y="219379"/>
                  </a:cubicBezTo>
                  <a:cubicBezTo>
                    <a:pt x="0" y="219379"/>
                    <a:pt x="355949" y="33356"/>
                    <a:pt x="532352" y="60597"/>
                  </a:cubicBezTo>
                  <a:cubicBezTo>
                    <a:pt x="463296" y="164229"/>
                    <a:pt x="385763" y="239858"/>
                    <a:pt x="385763" y="239858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DE47EACC-24A6-7D04-0376-D9AC1A12FC47}"/>
                </a:ext>
              </a:extLst>
            </p:cNvPr>
            <p:cNvSpPr/>
            <p:nvPr/>
          </p:nvSpPr>
          <p:spPr>
            <a:xfrm>
              <a:off x="6554152" y="1959292"/>
              <a:ext cx="552776" cy="544544"/>
            </a:xfrm>
            <a:custGeom>
              <a:avLst/>
              <a:gdLst>
                <a:gd name="connsiteX0" fmla="*/ 413195 w 552776"/>
                <a:gd name="connsiteY0" fmla="*/ 359664 h 544544"/>
                <a:gd name="connsiteX1" fmla="*/ 503015 w 552776"/>
                <a:gd name="connsiteY1" fmla="*/ 442341 h 544544"/>
                <a:gd name="connsiteX2" fmla="*/ 539496 w 552776"/>
                <a:gd name="connsiteY2" fmla="*/ 161258 h 544544"/>
                <a:gd name="connsiteX3" fmla="*/ 417005 w 552776"/>
                <a:gd name="connsiteY3" fmla="*/ 78962 h 544544"/>
                <a:gd name="connsiteX4" fmla="*/ 396145 w 552776"/>
                <a:gd name="connsiteY4" fmla="*/ 0 h 544544"/>
                <a:gd name="connsiteX5" fmla="*/ 399669 w 552776"/>
                <a:gd name="connsiteY5" fmla="*/ 72485 h 544544"/>
                <a:gd name="connsiteX6" fmla="*/ 191738 w 552776"/>
                <a:gd name="connsiteY6" fmla="*/ 46482 h 544544"/>
                <a:gd name="connsiteX7" fmla="*/ 0 w 552776"/>
                <a:gd name="connsiteY7" fmla="*/ 544544 h 544544"/>
                <a:gd name="connsiteX8" fmla="*/ 413290 w 552776"/>
                <a:gd name="connsiteY8" fmla="*/ 359569 h 544544"/>
                <a:gd name="connsiteX9" fmla="*/ 285464 w 552776"/>
                <a:gd name="connsiteY9" fmla="*/ 86487 h 544544"/>
                <a:gd name="connsiteX10" fmla="*/ 521208 w 552776"/>
                <a:gd name="connsiteY10" fmla="*/ 174879 h 544544"/>
                <a:gd name="connsiteX11" fmla="*/ 489680 w 552776"/>
                <a:gd name="connsiteY11" fmla="*/ 379286 h 544544"/>
                <a:gd name="connsiteX12" fmla="*/ 413195 w 552776"/>
                <a:gd name="connsiteY12" fmla="*/ 314039 h 544544"/>
                <a:gd name="connsiteX13" fmla="*/ 142970 w 552776"/>
                <a:gd name="connsiteY13" fmla="*/ 425577 h 544544"/>
                <a:gd name="connsiteX14" fmla="*/ 285464 w 552776"/>
                <a:gd name="connsiteY14" fmla="*/ 86392 h 544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2776" h="544544">
                  <a:moveTo>
                    <a:pt x="413195" y="359664"/>
                  </a:moveTo>
                  <a:cubicBezTo>
                    <a:pt x="413195" y="359664"/>
                    <a:pt x="457581" y="365855"/>
                    <a:pt x="503015" y="442341"/>
                  </a:cubicBezTo>
                  <a:cubicBezTo>
                    <a:pt x="586740" y="285464"/>
                    <a:pt x="539496" y="161258"/>
                    <a:pt x="539496" y="161258"/>
                  </a:cubicBezTo>
                  <a:cubicBezTo>
                    <a:pt x="539496" y="161258"/>
                    <a:pt x="503015" y="113157"/>
                    <a:pt x="417005" y="78962"/>
                  </a:cubicBezTo>
                  <a:cubicBezTo>
                    <a:pt x="412433" y="49054"/>
                    <a:pt x="404813" y="23051"/>
                    <a:pt x="396145" y="0"/>
                  </a:cubicBezTo>
                  <a:cubicBezTo>
                    <a:pt x="400812" y="20384"/>
                    <a:pt x="401669" y="49625"/>
                    <a:pt x="399669" y="72485"/>
                  </a:cubicBezTo>
                  <a:cubicBezTo>
                    <a:pt x="347282" y="54293"/>
                    <a:pt x="278797" y="41910"/>
                    <a:pt x="191738" y="46482"/>
                  </a:cubicBezTo>
                  <a:cubicBezTo>
                    <a:pt x="191738" y="46482"/>
                    <a:pt x="378619" y="133826"/>
                    <a:pt x="0" y="544544"/>
                  </a:cubicBezTo>
                  <a:cubicBezTo>
                    <a:pt x="0" y="544544"/>
                    <a:pt x="310039" y="331946"/>
                    <a:pt x="413290" y="359569"/>
                  </a:cubicBezTo>
                  <a:close/>
                  <a:moveTo>
                    <a:pt x="285464" y="86487"/>
                  </a:moveTo>
                  <a:cubicBezTo>
                    <a:pt x="453200" y="86487"/>
                    <a:pt x="521208" y="174879"/>
                    <a:pt x="521208" y="174879"/>
                  </a:cubicBezTo>
                  <a:cubicBezTo>
                    <a:pt x="542068" y="239459"/>
                    <a:pt x="518255" y="312896"/>
                    <a:pt x="489680" y="379286"/>
                  </a:cubicBezTo>
                  <a:cubicBezTo>
                    <a:pt x="453866" y="323374"/>
                    <a:pt x="413195" y="314039"/>
                    <a:pt x="413195" y="314039"/>
                  </a:cubicBezTo>
                  <a:cubicBezTo>
                    <a:pt x="310039" y="286512"/>
                    <a:pt x="142970" y="425577"/>
                    <a:pt x="142970" y="425577"/>
                  </a:cubicBezTo>
                  <a:cubicBezTo>
                    <a:pt x="364808" y="160401"/>
                    <a:pt x="285464" y="86392"/>
                    <a:pt x="285464" y="8639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14C5277-0535-EFCE-97BE-37E964F34DBB}"/>
                </a:ext>
              </a:extLst>
            </p:cNvPr>
            <p:cNvSpPr/>
            <p:nvPr/>
          </p:nvSpPr>
          <p:spPr>
            <a:xfrm>
              <a:off x="6777227" y="1962891"/>
              <a:ext cx="159870" cy="45740"/>
            </a:xfrm>
            <a:custGeom>
              <a:avLst/>
              <a:gdLst>
                <a:gd name="connsiteX0" fmla="*/ 158020 w 159870"/>
                <a:gd name="connsiteY0" fmla="*/ 3735 h 45740"/>
                <a:gd name="connsiteX1" fmla="*/ 0 w 159870"/>
                <a:gd name="connsiteY1" fmla="*/ 23261 h 45740"/>
                <a:gd name="connsiteX2" fmla="*/ 158972 w 159870"/>
                <a:gd name="connsiteY2" fmla="*/ 45740 h 45740"/>
                <a:gd name="connsiteX3" fmla="*/ 158020 w 159870"/>
                <a:gd name="connsiteY3" fmla="*/ 3735 h 45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70" h="45740">
                  <a:moveTo>
                    <a:pt x="158020" y="3735"/>
                  </a:moveTo>
                  <a:cubicBezTo>
                    <a:pt x="60008" y="-10362"/>
                    <a:pt x="6191" y="19737"/>
                    <a:pt x="0" y="23261"/>
                  </a:cubicBezTo>
                  <a:cubicBezTo>
                    <a:pt x="102584" y="26119"/>
                    <a:pt x="122968" y="36501"/>
                    <a:pt x="158972" y="45740"/>
                  </a:cubicBezTo>
                  <a:cubicBezTo>
                    <a:pt x="161449" y="32024"/>
                    <a:pt x="158020" y="3735"/>
                    <a:pt x="158020" y="373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838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7C8F731-7845-4DF3-8179-8F130691B05B}"/>
              </a:ext>
            </a:extLst>
          </p:cNvPr>
          <p:cNvSpPr/>
          <p:nvPr userDrawn="1"/>
        </p:nvSpPr>
        <p:spPr>
          <a:xfrm>
            <a:off x="0" y="0"/>
            <a:ext cx="3960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7048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tags" Target="../tags/tag65.xml"/><Relationship Id="rId18" Type="http://schemas.openxmlformats.org/officeDocument/2006/relationships/tags" Target="../tags/tag70.xml"/><Relationship Id="rId3" Type="http://schemas.openxmlformats.org/officeDocument/2006/relationships/tags" Target="../tags/tag55.xml"/><Relationship Id="rId21" Type="http://schemas.openxmlformats.org/officeDocument/2006/relationships/tags" Target="../tags/tag73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tags" Target="../tags/tag69.xml"/><Relationship Id="rId25" Type="http://schemas.openxmlformats.org/officeDocument/2006/relationships/notesSlide" Target="../notesSlides/notesSlide11.xml"/><Relationship Id="rId2" Type="http://schemas.openxmlformats.org/officeDocument/2006/relationships/tags" Target="../tags/tag54.xml"/><Relationship Id="rId16" Type="http://schemas.openxmlformats.org/officeDocument/2006/relationships/tags" Target="../tags/tag68.xml"/><Relationship Id="rId20" Type="http://schemas.openxmlformats.org/officeDocument/2006/relationships/tags" Target="../tags/tag72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24" Type="http://schemas.openxmlformats.org/officeDocument/2006/relationships/slideLayout" Target="../slideLayouts/slideLayout35.xml"/><Relationship Id="rId5" Type="http://schemas.openxmlformats.org/officeDocument/2006/relationships/tags" Target="../tags/tag57.xml"/><Relationship Id="rId15" Type="http://schemas.openxmlformats.org/officeDocument/2006/relationships/tags" Target="../tags/tag67.xml"/><Relationship Id="rId23" Type="http://schemas.openxmlformats.org/officeDocument/2006/relationships/tags" Target="../tags/tag75.xml"/><Relationship Id="rId10" Type="http://schemas.openxmlformats.org/officeDocument/2006/relationships/tags" Target="../tags/tag62.xml"/><Relationship Id="rId19" Type="http://schemas.openxmlformats.org/officeDocument/2006/relationships/tags" Target="../tags/tag71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tags" Target="../tags/tag66.xml"/><Relationship Id="rId22" Type="http://schemas.openxmlformats.org/officeDocument/2006/relationships/tags" Target="../tags/tag7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79.xml"/><Relationship Id="rId7" Type="http://schemas.openxmlformats.org/officeDocument/2006/relationships/notesSlide" Target="../notesSlides/notesSlide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8.png"/><Relationship Id="rId18" Type="http://schemas.openxmlformats.org/officeDocument/2006/relationships/slide" Target="slide10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12" Type="http://schemas.openxmlformats.org/officeDocument/2006/relationships/image" Target="../media/image7.jpeg"/><Relationship Id="rId17" Type="http://schemas.openxmlformats.org/officeDocument/2006/relationships/slide" Target="slide7.xml"/><Relationship Id="rId2" Type="http://schemas.openxmlformats.org/officeDocument/2006/relationships/tags" Target="../tags/tag8.xml"/><Relationship Id="rId16" Type="http://schemas.openxmlformats.org/officeDocument/2006/relationships/slide" Target="slide5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11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2.xml"/><Relationship Id="rId19" Type="http://schemas.openxmlformats.org/officeDocument/2006/relationships/slide" Target="slide100.xml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tags" Target="../tags/tag18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30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23.xml"/><Relationship Id="rId7" Type="http://schemas.openxmlformats.org/officeDocument/2006/relationships/slideLayout" Target="../slideLayouts/slideLayout30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10.png"/><Relationship Id="rId5" Type="http://schemas.openxmlformats.org/officeDocument/2006/relationships/tags" Target="../tags/tag25.xml"/><Relationship Id="rId10" Type="http://schemas.openxmlformats.org/officeDocument/2006/relationships/hyperlink" Target="https://youtu.be/N2u6TUGm0Wg" TargetMode="External"/><Relationship Id="rId4" Type="http://schemas.openxmlformats.org/officeDocument/2006/relationships/tags" Target="../tags/tag24.xml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11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4.xml"/><Relationship Id="rId4" Type="http://schemas.openxmlformats.org/officeDocument/2006/relationships/tags" Target="../tags/tag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openxmlformats.org/officeDocument/2006/relationships/tags" Target="../tags/tag34.xml"/><Relationship Id="rId7" Type="http://schemas.openxmlformats.org/officeDocument/2006/relationships/slideLayout" Target="../slideLayouts/slideLayout36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10" Type="http://schemas.openxmlformats.org/officeDocument/2006/relationships/image" Target="../media/image14.png"/><Relationship Id="rId4" Type="http://schemas.openxmlformats.org/officeDocument/2006/relationships/tags" Target="../tags/tag35.xml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40.xml"/><Relationship Id="rId7" Type="http://schemas.openxmlformats.org/officeDocument/2006/relationships/slideLayout" Target="../slideLayouts/slideLayout36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10" Type="http://schemas.openxmlformats.org/officeDocument/2006/relationships/image" Target="../media/image15.png"/><Relationship Id="rId4" Type="http://schemas.openxmlformats.org/officeDocument/2006/relationships/tags" Target="../tags/tag41.xml"/><Relationship Id="rId9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46.xml"/><Relationship Id="rId7" Type="http://schemas.openxmlformats.org/officeDocument/2006/relationships/slideLayout" Target="../slideLayouts/slideLayout3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image" Target="../media/image16.png"/><Relationship Id="rId5" Type="http://schemas.openxmlformats.org/officeDocument/2006/relationships/tags" Target="../tags/tag48.xml"/><Relationship Id="rId10" Type="http://schemas.openxmlformats.org/officeDocument/2006/relationships/hyperlink" Target="https://gnbg.sharepoint.com/:v:/r/sites/EECD-EDPEDveloppementetapprentissagedelapetiteenfance-TMS-Projets/Shared%20Documents/Projets/P%C3%A9dagogie%20par%20le%20jeu/NE%20PAS%20PARTAGER%20Capsule%206%20-%20Le%20r%C3%B4le%20de%20la%20personne%20%C3%A9ducatrice%20dans%20le%20jeu.mp4?csf=1&amp;web=1&amp;e=cgEmMr" TargetMode="External"/><Relationship Id="rId4" Type="http://schemas.openxmlformats.org/officeDocument/2006/relationships/tags" Target="../tags/tag47.xml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1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057D96-14C2-4027-B183-A48F3C7C7C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/>
          <a:srcRect r="6126" b="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custDataLst>
              <p:tags r:id="rId3"/>
            </p:custDataLst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45B62C7-16D1-1D7C-BD57-B59D61CBE8A7}"/>
              </a:ext>
            </a:extLst>
          </p:cNvPr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534423" y="124883"/>
            <a:ext cx="397338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fr-CA" sz="5200" dirty="0">
                <a:solidFill>
                  <a:srgbClr val="79242F"/>
                </a:solidFill>
              </a:rPr>
              <a:t>Jouer pour prendre plaisir à apprendre</a:t>
            </a:r>
          </a:p>
        </p:txBody>
      </p:sp>
      <p:sp>
        <p:nvSpPr>
          <p:cNvPr id="6" name="AutoShape 6" descr="Joyeux Père Enfants Jouant Avec Des Blocs Bois Ensemble Sur — Photo">
            <a:extLst>
              <a:ext uri="{FF2B5EF4-FFF2-40B4-BE49-F238E27FC236}">
                <a16:creationId xmlns:a16="http://schemas.microsoft.com/office/drawing/2014/main" id="{407A115D-D7EA-D342-6C4B-B36A5F4371BB}"/>
              </a:ext>
            </a:extLst>
          </p:cNvPr>
          <p:cNvSpPr>
            <a:spLocks noGrp="1" noChangeAspect="1" noChangeArrowheads="1"/>
          </p:cNvSpPr>
          <p:nvPr>
            <p:ph type="subTitle" idx="1"/>
            <p:custDataLst>
              <p:tags r:id="rId5"/>
            </p:custDataLst>
          </p:nvPr>
        </p:nvSpPr>
        <p:spPr bwMode="auto">
          <a:xfrm>
            <a:off x="-349171" y="4327516"/>
            <a:ext cx="5151219" cy="239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47500" lnSpcReduction="20000"/>
          </a:bodyPr>
          <a:lstStyle/>
          <a:p>
            <a:r>
              <a:rPr lang="fr-CA" dirty="0"/>
              <a:t>Présenté par:</a:t>
            </a:r>
          </a:p>
          <a:p>
            <a:r>
              <a:rPr lang="fr-CA" dirty="0"/>
              <a:t>Chantale Pelletier</a:t>
            </a:r>
          </a:p>
          <a:p>
            <a:r>
              <a:rPr lang="fr-CA" sz="2100" dirty="0"/>
              <a:t>Spécialiste en pédagogie préscolaire</a:t>
            </a:r>
          </a:p>
          <a:p>
            <a:r>
              <a:rPr lang="fr-CA" sz="2100" dirty="0"/>
              <a:t>MEDPE</a:t>
            </a:r>
          </a:p>
          <a:p>
            <a:endParaRPr lang="fr-CA" sz="2100" dirty="0"/>
          </a:p>
          <a:p>
            <a:r>
              <a:rPr lang="fr-CA" sz="2100" dirty="0"/>
              <a:t>Shirley Parisé</a:t>
            </a:r>
          </a:p>
          <a:p>
            <a:r>
              <a:rPr lang="fr-CA" sz="2100" dirty="0"/>
              <a:t>Agente provinciale en pédagogie préscolaire </a:t>
            </a:r>
          </a:p>
          <a:p>
            <a:r>
              <a:rPr lang="fr-CA" sz="2100" dirty="0"/>
              <a:t>MEDPE</a:t>
            </a:r>
          </a:p>
          <a:p>
            <a:endParaRPr lang="fr-CA" dirty="0"/>
          </a:p>
          <a:p>
            <a:r>
              <a:rPr lang="fr-CA" sz="2100" dirty="0"/>
              <a:t>13 août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57D017-BCB3-AD33-4786-8694BEC36FF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0"/>
          <a:srcRect t="23225"/>
          <a:stretch/>
        </p:blipFill>
        <p:spPr>
          <a:xfrm>
            <a:off x="-10758" y="6766560"/>
            <a:ext cx="12204000" cy="1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70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A0917BC-5BB1-7B48-5088-E807DF3A9A9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090086" y="825459"/>
            <a:ext cx="8101914" cy="5384422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fr-CA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</a:t>
            </a:r>
            <a:r>
              <a:rPr lang="fr-CA" sz="1800" b="0" i="0" u="none" strike="noStrike" baseline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révoir des périodes de jeu libre suffisamment longues.</a:t>
            </a:r>
          </a:p>
          <a:p>
            <a:pPr>
              <a:spcAft>
                <a:spcPts val="800"/>
              </a:spcAft>
            </a:pPr>
            <a:r>
              <a:rPr lang="fr-CA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</a:t>
            </a:r>
            <a:r>
              <a:rPr lang="fr-CA" sz="1800" b="0" i="0" u="none" strike="noStrike" baseline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ournir divers matériaux permettant de stimuler différents types de jeu.</a:t>
            </a:r>
          </a:p>
          <a:p>
            <a:pPr>
              <a:spcAft>
                <a:spcPts val="800"/>
              </a:spcAft>
            </a:pPr>
            <a:r>
              <a:rPr lang="fr-CA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</a:t>
            </a:r>
            <a:r>
              <a:rPr lang="fr-CA" sz="1800" b="0" i="0" u="none" strike="noStrike" baseline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isposer du matériel permettant d’inciter l’enfant à explorer son milieu.</a:t>
            </a:r>
          </a:p>
          <a:p>
            <a:pPr>
              <a:spcAft>
                <a:spcPts val="800"/>
              </a:spcAft>
            </a:pPr>
            <a:r>
              <a:rPr lang="fr-CA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</a:t>
            </a:r>
            <a:r>
              <a:rPr lang="fr-CA" sz="1800" b="0" i="0" u="none" strike="noStrike" baseline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ffrir des occasions de relever des défis et de prendre des risques.</a:t>
            </a:r>
          </a:p>
          <a:p>
            <a:pPr>
              <a:spcAft>
                <a:spcPts val="800"/>
              </a:spcAft>
            </a:pPr>
            <a:r>
              <a:rPr lang="fr-CA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R</a:t>
            </a:r>
            <a:r>
              <a:rPr lang="fr-CA" sz="1800" b="0" i="0" u="none" strike="noStrike" baseline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especter l’enfant qui désire jouer seul.</a:t>
            </a:r>
          </a:p>
          <a:p>
            <a:pPr>
              <a:spcAft>
                <a:spcPts val="800"/>
              </a:spcAft>
            </a:pPr>
            <a:r>
              <a:rPr lang="fr-CA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J</a:t>
            </a:r>
            <a:r>
              <a:rPr lang="fr-CA" sz="1800" b="0" i="0" u="none" strike="noStrike" baseline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ouer avec l’enfant et en suivant les règles de jeu qu’il a établies.</a:t>
            </a:r>
          </a:p>
          <a:p>
            <a:pPr>
              <a:spcAft>
                <a:spcPts val="800"/>
              </a:spcAft>
            </a:pPr>
            <a:r>
              <a:rPr lang="fr-CA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V</a:t>
            </a:r>
            <a:r>
              <a:rPr lang="fr-CA" sz="1800" b="0" i="0" u="none" strike="noStrike" baseline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alorisant la contribution de l’enfant au sein du groupe en partageant ses activités et ses projets.</a:t>
            </a:r>
          </a:p>
          <a:p>
            <a:pPr>
              <a:spcAft>
                <a:spcPts val="800"/>
              </a:spcAft>
            </a:pPr>
            <a:r>
              <a:rPr lang="fr-CA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</a:t>
            </a:r>
            <a:r>
              <a:rPr lang="fr-CA" sz="1800" b="0" i="0" u="none" strike="noStrike" baseline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outenir l’enfant en lui posant des questions ouvertes et en lui formulant des suggestions.</a:t>
            </a:r>
          </a:p>
          <a:p>
            <a:pPr>
              <a:spcAft>
                <a:spcPts val="800"/>
              </a:spcAft>
            </a:pPr>
            <a:r>
              <a:rPr lang="fr-CA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U</a:t>
            </a:r>
            <a:r>
              <a:rPr lang="fr-CA" sz="1800" b="0" i="0" u="none" strike="noStrike" baseline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tiliser nos observations pour que la planification des activités soit effectuée en fonction d’objectifs précis.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DBE358D-DB54-5FCD-334B-55926227DB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/>
                </a:solidFill>
              </a:rPr>
              <a:t>Pratiques exemplaires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A8F63F-512B-64BF-CE66-E1D5411DD1A6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14147" y="2323071"/>
            <a:ext cx="3335170" cy="2477530"/>
          </a:xfrm>
        </p:spPr>
        <p:txBody>
          <a:bodyPr/>
          <a:lstStyle/>
          <a:p>
            <a:r>
              <a:rPr lang="fr-CA" sz="2000" dirty="0">
                <a:solidFill>
                  <a:schemeClr val="bg1"/>
                </a:solidFill>
              </a:rPr>
              <a:t>Dans l’application de la pédagogie par le jeu</a:t>
            </a:r>
          </a:p>
        </p:txBody>
      </p:sp>
    </p:spTree>
    <p:extLst>
      <p:ext uri="{BB962C8B-B14F-4D97-AF65-F5344CB8AC3E}">
        <p14:creationId xmlns:p14="http://schemas.microsoft.com/office/powerpoint/2010/main" val="1515925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1960338B-5C12-F1AE-5667-C02BC264E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000" dirty="0"/>
              <a:t>Bref…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0C3DAD7-BF19-050B-7F8D-7FCC37B6C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fr-CA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fr-CA" sz="2800" i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En jouant, les enfants peuvent…</a:t>
            </a:r>
            <a:endParaRPr lang="fr-CA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3CF253AD-712A-519B-9D26-7EE1A4F50891}"/>
              </a:ext>
            </a:extLst>
          </p:cNvPr>
          <p:cNvSpPr txBox="1">
            <a:spLocks/>
          </p:cNvSpPr>
          <p:nvPr/>
        </p:nvSpPr>
        <p:spPr>
          <a:xfrm>
            <a:off x="4170405" y="315136"/>
            <a:ext cx="1925595" cy="69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chemeClr val="accent1"/>
                </a:solidFill>
              </a:rPr>
              <a:t>Explorer</a:t>
            </a:r>
            <a:endParaRPr lang="fr-CA" dirty="0">
              <a:solidFill>
                <a:schemeClr val="accent1"/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87F017CD-9A4C-AF2E-C3D0-8C3C48CE76E5}"/>
              </a:ext>
            </a:extLst>
          </p:cNvPr>
          <p:cNvSpPr txBox="1">
            <a:spLocks/>
          </p:cNvSpPr>
          <p:nvPr/>
        </p:nvSpPr>
        <p:spPr>
          <a:xfrm>
            <a:off x="9434032" y="2213530"/>
            <a:ext cx="2569176" cy="662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rgbClr val="79242F"/>
                </a:solidFill>
              </a:rPr>
              <a:t>Manipuler</a:t>
            </a:r>
            <a:endParaRPr lang="fr-CA" dirty="0">
              <a:solidFill>
                <a:srgbClr val="79242F"/>
              </a:solidFill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6EAD1B3F-BD59-4DB9-BA4F-57CDCFD832F6}"/>
              </a:ext>
            </a:extLst>
          </p:cNvPr>
          <p:cNvSpPr txBox="1">
            <a:spLocks/>
          </p:cNvSpPr>
          <p:nvPr/>
        </p:nvSpPr>
        <p:spPr>
          <a:xfrm>
            <a:off x="4170405" y="2544804"/>
            <a:ext cx="2075935" cy="797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rgbClr val="005289"/>
                </a:solidFill>
              </a:rPr>
              <a:t>Construire</a:t>
            </a:r>
            <a:endParaRPr lang="fr-CA" dirty="0">
              <a:solidFill>
                <a:srgbClr val="005289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6705485E-8EA9-5E0D-038D-73100A1C9083}"/>
              </a:ext>
            </a:extLst>
          </p:cNvPr>
          <p:cNvSpPr txBox="1">
            <a:spLocks/>
          </p:cNvSpPr>
          <p:nvPr/>
        </p:nvSpPr>
        <p:spPr>
          <a:xfrm>
            <a:off x="5886963" y="1007578"/>
            <a:ext cx="1925595" cy="69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rgbClr val="79242F"/>
                </a:solidFill>
              </a:rPr>
              <a:t>Créer</a:t>
            </a:r>
            <a:endParaRPr lang="fr-CA" dirty="0">
              <a:solidFill>
                <a:srgbClr val="79242F"/>
              </a:solidFill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1F153197-91B7-4A76-81CB-6B3E0A714D88}"/>
              </a:ext>
            </a:extLst>
          </p:cNvPr>
          <p:cNvSpPr txBox="1">
            <a:spLocks/>
          </p:cNvSpPr>
          <p:nvPr/>
        </p:nvSpPr>
        <p:spPr>
          <a:xfrm>
            <a:off x="6849760" y="1754396"/>
            <a:ext cx="1925595" cy="69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chemeClr val="accent1"/>
                </a:solidFill>
              </a:rPr>
              <a:t>Imaginer</a:t>
            </a:r>
            <a:endParaRPr lang="fr-CA" dirty="0">
              <a:solidFill>
                <a:schemeClr val="accent1"/>
              </a:solidFill>
            </a:endParaRP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82112F8B-1211-9575-956F-6C4786369541}"/>
              </a:ext>
            </a:extLst>
          </p:cNvPr>
          <p:cNvSpPr txBox="1">
            <a:spLocks/>
          </p:cNvSpPr>
          <p:nvPr/>
        </p:nvSpPr>
        <p:spPr>
          <a:xfrm>
            <a:off x="4383992" y="5711983"/>
            <a:ext cx="1925595" cy="69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chemeClr val="accent1"/>
                </a:solidFill>
              </a:rPr>
              <a:t>Interagir</a:t>
            </a:r>
            <a:endParaRPr lang="fr-CA" dirty="0">
              <a:solidFill>
                <a:schemeClr val="accent1"/>
              </a:solidFill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9FF95556-D73D-FA39-69CF-5E016F31F7A5}"/>
              </a:ext>
            </a:extLst>
          </p:cNvPr>
          <p:cNvSpPr txBox="1">
            <a:spLocks/>
          </p:cNvSpPr>
          <p:nvPr/>
        </p:nvSpPr>
        <p:spPr>
          <a:xfrm>
            <a:off x="8938211" y="4279726"/>
            <a:ext cx="2310714" cy="82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rgbClr val="005289"/>
                </a:solidFill>
              </a:rPr>
              <a:t>S’organiser</a:t>
            </a:r>
            <a:endParaRPr lang="fr-CA" dirty="0">
              <a:solidFill>
                <a:srgbClr val="005289"/>
              </a:solidFill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8E3177C-F056-FB35-F40A-A1EF1AA21777}"/>
              </a:ext>
            </a:extLst>
          </p:cNvPr>
          <p:cNvSpPr txBox="1">
            <a:spLocks/>
          </p:cNvSpPr>
          <p:nvPr/>
        </p:nvSpPr>
        <p:spPr>
          <a:xfrm>
            <a:off x="7529380" y="576997"/>
            <a:ext cx="1925595" cy="69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rgbClr val="005289"/>
                </a:solidFill>
              </a:rPr>
              <a:t>Enquêter</a:t>
            </a:r>
            <a:endParaRPr lang="fr-CA" dirty="0">
              <a:solidFill>
                <a:srgbClr val="005289"/>
              </a:solidFill>
            </a:endParaRP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19A11361-EF30-EE70-FBD7-A2A36A462EEA}"/>
              </a:ext>
            </a:extLst>
          </p:cNvPr>
          <p:cNvSpPr txBox="1">
            <a:spLocks/>
          </p:cNvSpPr>
          <p:nvPr/>
        </p:nvSpPr>
        <p:spPr>
          <a:xfrm>
            <a:off x="5904466" y="4581082"/>
            <a:ext cx="1925595" cy="954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rgbClr val="79242F"/>
                </a:solidFill>
              </a:rPr>
              <a:t>Négocier</a:t>
            </a:r>
            <a:endParaRPr lang="fr-CA" dirty="0">
              <a:solidFill>
                <a:srgbClr val="79242F"/>
              </a:solidFill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4BDEF39E-0B2E-0B61-50B3-A40B4EAF3CA5}"/>
              </a:ext>
            </a:extLst>
          </p:cNvPr>
          <p:cNvSpPr txBox="1">
            <a:spLocks/>
          </p:cNvSpPr>
          <p:nvPr/>
        </p:nvSpPr>
        <p:spPr>
          <a:xfrm>
            <a:off x="5283542" y="3436934"/>
            <a:ext cx="6312244" cy="797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chemeClr val="accent1"/>
                </a:solidFill>
              </a:rPr>
              <a:t>Donner un sens à leur monde</a:t>
            </a:r>
            <a:endParaRPr lang="fr-CA" dirty="0">
              <a:solidFill>
                <a:schemeClr val="accent1"/>
              </a:solidFill>
            </a:endParaRP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80719835-06BF-1A60-2381-E738434F019E}"/>
              </a:ext>
            </a:extLst>
          </p:cNvPr>
          <p:cNvSpPr txBox="1">
            <a:spLocks/>
          </p:cNvSpPr>
          <p:nvPr/>
        </p:nvSpPr>
        <p:spPr>
          <a:xfrm>
            <a:off x="8642685" y="5882067"/>
            <a:ext cx="2075935" cy="797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3200" dirty="0">
                <a:solidFill>
                  <a:srgbClr val="79242F"/>
                </a:solidFill>
              </a:rPr>
              <a:t>Découvrir</a:t>
            </a:r>
            <a:endParaRPr lang="fr-CA" dirty="0">
              <a:solidFill>
                <a:srgbClr val="7924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3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be 24">
            <a:extLst>
              <a:ext uri="{FF2B5EF4-FFF2-40B4-BE49-F238E27FC236}">
                <a16:creationId xmlns:a16="http://schemas.microsoft.com/office/drawing/2014/main" id="{FA593CC1-3BEF-4327-FF6A-0BF885B943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850499" y="4869320"/>
            <a:ext cx="1440000" cy="1440000"/>
          </a:xfrm>
          <a:prstGeom prst="cube">
            <a:avLst/>
          </a:prstGeom>
          <a:solidFill>
            <a:schemeClr val="accent1"/>
          </a:solidFill>
          <a:ln>
            <a:solidFill>
              <a:schemeClr val="accent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 sz="1600" b="1" dirty="0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EF2D3E2B-A48E-0ED1-659E-08197F25BD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70728" y="4869320"/>
            <a:ext cx="1440000" cy="1440000"/>
          </a:xfrm>
          <a:prstGeom prst="cube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80C44DAA-43A0-D2DB-045B-2661C00F81F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158429" y="4869320"/>
            <a:ext cx="1440000" cy="1440000"/>
          </a:xfrm>
          <a:prstGeom prst="cube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1F90BDDE-C1C6-2D2F-F3F8-3AF88D04654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609436" y="3728741"/>
            <a:ext cx="1440000" cy="1440000"/>
          </a:xfrm>
          <a:prstGeom prst="cube">
            <a:avLst/>
          </a:prstGeom>
          <a:solidFill>
            <a:srgbClr val="FF71AA"/>
          </a:solidFill>
          <a:ln>
            <a:solidFill>
              <a:srgbClr val="FFB7D4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6" name="Cube 35">
            <a:extLst>
              <a:ext uri="{FF2B5EF4-FFF2-40B4-BE49-F238E27FC236}">
                <a16:creationId xmlns:a16="http://schemas.microsoft.com/office/drawing/2014/main" id="{CB59579A-1B2A-2905-7D59-7DEC25B437D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10385" y="3717032"/>
            <a:ext cx="1440000" cy="1440000"/>
          </a:xfrm>
          <a:prstGeom prst="cube">
            <a:avLst/>
          </a:prstGeom>
          <a:solidFill>
            <a:srgbClr val="F59865"/>
          </a:solidFill>
          <a:ln>
            <a:solidFill>
              <a:srgbClr val="FACD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1BFB428B-8E79-9807-94A8-63604FC6D5E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446289" y="2565064"/>
            <a:ext cx="1440000" cy="1440000"/>
          </a:xfrm>
          <a:prstGeom prst="cube">
            <a:avLst/>
          </a:prstGeom>
          <a:solidFill>
            <a:srgbClr val="FFFF00"/>
          </a:solidFill>
          <a:ln>
            <a:solidFill>
              <a:srgbClr val="FFFFA3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C6448E5E-9B20-4576-FC2A-59AF206CFBF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79780" y="4869320"/>
            <a:ext cx="1440000" cy="1440000"/>
          </a:xfrm>
          <a:prstGeom prst="cube">
            <a:avLst/>
          </a:prstGeom>
          <a:solidFill>
            <a:schemeClr val="accent3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68B86320-3990-6E45-7C85-78DCEA7F3FD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966569" y="3717032"/>
            <a:ext cx="1440000" cy="1440000"/>
          </a:xfrm>
          <a:prstGeom prst="cub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4DEE4A33-491B-9746-402E-AED6823112B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102473" y="2564904"/>
            <a:ext cx="1440000" cy="1440000"/>
          </a:xfrm>
          <a:prstGeom prst="cube">
            <a:avLst/>
          </a:prstGeom>
          <a:solidFill>
            <a:srgbClr val="00B050"/>
          </a:solidFill>
          <a:ln>
            <a:solidFill>
              <a:srgbClr val="53FFA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BF3DDE5B-F67B-33E5-D513-02C4CC8AC5DB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816899">
            <a:off x="7305148" y="1407699"/>
            <a:ext cx="1440000" cy="14400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FFC3B4-6064-ADE5-BA4B-5FDBF2D78CCB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 rot="18825148">
            <a:off x="7942269" y="3260564"/>
            <a:ext cx="1440000" cy="351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b="1" dirty="0">
                <a:solidFill>
                  <a:schemeClr val="tx1"/>
                </a:solidFill>
              </a:rPr>
              <a:t>Manipuler</a:t>
            </a:r>
            <a:endParaRPr lang="fr-CA" sz="1400" b="1" dirty="0">
              <a:solidFill>
                <a:schemeClr val="tx1"/>
              </a:solidFill>
            </a:endParaRP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F00E125D-3086-F4D0-3AE0-FC4D5B36A857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>
          <a:xfrm rot="2291207">
            <a:off x="8805223" y="4454503"/>
            <a:ext cx="1440000" cy="3312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b="1" dirty="0">
                <a:solidFill>
                  <a:schemeClr val="tx1"/>
                </a:solidFill>
              </a:rPr>
              <a:t>Construire</a:t>
            </a:r>
            <a:endParaRPr lang="fr-CA" sz="1400" b="1" dirty="0">
              <a:solidFill>
                <a:schemeClr val="tx1"/>
              </a:solidFill>
            </a:endParaRP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6F777930-D911-E4DF-8796-F81706BD3A9B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>
          <a:xfrm rot="977591">
            <a:off x="7392911" y="2137365"/>
            <a:ext cx="1035634" cy="348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b="1" dirty="0">
                <a:solidFill>
                  <a:schemeClr val="tx1"/>
                </a:solidFill>
              </a:rPr>
              <a:t>Créer</a:t>
            </a:r>
            <a:endParaRPr lang="fr-CA" sz="1400" b="1" dirty="0">
              <a:solidFill>
                <a:schemeClr val="tx1"/>
              </a:solidFill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C988E68D-6BF9-C506-61DF-7602DDBB586A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6411789" y="3290284"/>
            <a:ext cx="1409479" cy="392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b="1" dirty="0">
                <a:solidFill>
                  <a:schemeClr val="tx1"/>
                </a:solidFill>
              </a:rPr>
              <a:t>Imaginer</a:t>
            </a:r>
            <a:endParaRPr lang="fr-CA" sz="1400" b="1" dirty="0">
              <a:solidFill>
                <a:schemeClr val="tx1"/>
              </a:solidFill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01DCAF77-E30D-9822-0827-A2050C147C1E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>
          <a:xfrm>
            <a:off x="8116459" y="5648130"/>
            <a:ext cx="1245977" cy="69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b="1" dirty="0">
                <a:solidFill>
                  <a:schemeClr val="tx1"/>
                </a:solidFill>
              </a:rPr>
              <a:t>Interagir</a:t>
            </a:r>
            <a:endParaRPr lang="fr-CA" sz="1400" b="1" dirty="0">
              <a:solidFill>
                <a:schemeClr val="tx1"/>
              </a:solidFill>
            </a:endParaRP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9EBA53BC-527E-5CD3-0095-2F5470A2D249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>
          <a:xfrm rot="19292103">
            <a:off x="6461219" y="5510514"/>
            <a:ext cx="1506456" cy="82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b="1" dirty="0">
                <a:solidFill>
                  <a:schemeClr val="tx1"/>
                </a:solidFill>
              </a:rPr>
              <a:t>S’organiser</a:t>
            </a:r>
            <a:endParaRPr lang="fr-CA" sz="1400" b="1" dirty="0">
              <a:solidFill>
                <a:schemeClr val="tx1"/>
              </a:solidFill>
            </a:endParaRPr>
          </a:p>
        </p:txBody>
      </p:sp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DDBF343C-D101-0D2A-1910-82BA66739477}"/>
              </a:ext>
            </a:extLst>
          </p:cNvPr>
          <p:cNvSpPr txBox="1">
            <a:spLocks/>
          </p:cNvSpPr>
          <p:nvPr>
            <p:custDataLst>
              <p:tags r:id="rId17"/>
            </p:custDataLst>
          </p:nvPr>
        </p:nvSpPr>
        <p:spPr>
          <a:xfrm rot="19405989">
            <a:off x="5697134" y="4420706"/>
            <a:ext cx="1245975" cy="69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b="1" dirty="0">
                <a:solidFill>
                  <a:schemeClr val="tx1"/>
                </a:solidFill>
              </a:rPr>
              <a:t>Enquêter</a:t>
            </a:r>
            <a:endParaRPr lang="fr-CA" sz="1400" b="1" dirty="0">
              <a:solidFill>
                <a:schemeClr val="tx1"/>
              </a:solidFill>
            </a:endParaRP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49BCD696-7F8D-F915-EE7D-71D49DF8E820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>
          <a:xfrm>
            <a:off x="7265624" y="4437032"/>
            <a:ext cx="1440001" cy="432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b="1" dirty="0">
                <a:solidFill>
                  <a:schemeClr val="tx1"/>
                </a:solidFill>
              </a:rPr>
              <a:t>Négocier</a:t>
            </a:r>
            <a:endParaRPr lang="fr-CA" sz="1400" b="1" dirty="0">
              <a:solidFill>
                <a:schemeClr val="tx1"/>
              </a:solidFill>
            </a:endParaRP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BD23BC48-4E0D-5B65-9698-D8E0789450C7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>
          <a:xfrm rot="1971635">
            <a:off x="9653968" y="5674899"/>
            <a:ext cx="1440001" cy="414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b="1" dirty="0">
                <a:solidFill>
                  <a:schemeClr val="tx1"/>
                </a:solidFill>
              </a:rPr>
              <a:t>Découvrir</a:t>
            </a:r>
            <a:endParaRPr lang="fr-CA" sz="1400" b="1" dirty="0">
              <a:solidFill>
                <a:schemeClr val="tx1"/>
              </a:solidFill>
            </a:endParaRPr>
          </a:p>
        </p:txBody>
      </p:sp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F8C01A43-927E-AF18-89F4-761A676274C5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4826147" y="5645631"/>
            <a:ext cx="1245976" cy="691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1800" b="1" dirty="0">
                <a:solidFill>
                  <a:schemeClr val="tx1"/>
                </a:solidFill>
              </a:rPr>
              <a:t>Explorer</a:t>
            </a:r>
            <a:endParaRPr lang="fr-CA" sz="1400" b="1" dirty="0">
              <a:solidFill>
                <a:schemeClr val="tx1"/>
              </a:solidFill>
            </a:endParaRP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A1D9D5E5-0F3F-5533-DBC5-107109C7FF23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 rot="2230657" flipH="1">
            <a:off x="8771021" y="458274"/>
            <a:ext cx="1440000" cy="1440000"/>
          </a:xfrm>
          <a:prstGeom prst="cube">
            <a:avLst/>
          </a:prstGeom>
          <a:solidFill>
            <a:srgbClr val="8439BD"/>
          </a:solidFill>
          <a:ln>
            <a:solidFill>
              <a:srgbClr val="B889D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CA61A67E-CDAE-9662-4E1C-C1F69514C691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>
          <a:xfrm rot="2234602">
            <a:off x="9047020" y="988337"/>
            <a:ext cx="1127279" cy="9933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1600" b="1" dirty="0">
                <a:solidFill>
                  <a:schemeClr val="tx1"/>
                </a:solidFill>
              </a:rPr>
              <a:t>Donner un sens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1600" b="1" dirty="0">
                <a:solidFill>
                  <a:schemeClr val="tx1"/>
                </a:solidFill>
              </a:rPr>
              <a:t>à leur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1600" b="1" dirty="0">
                <a:solidFill>
                  <a:schemeClr val="tx1"/>
                </a:solidFill>
              </a:rPr>
              <a:t>monde</a:t>
            </a:r>
            <a:endParaRPr lang="fr-CA" sz="1200" b="1" dirty="0">
              <a:solidFill>
                <a:schemeClr val="tx1"/>
              </a:solidFill>
            </a:endParaRP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2C955ACD-7482-F88E-F11D-3596C61237CA}"/>
              </a:ext>
            </a:extLst>
          </p:cNvPr>
          <p:cNvSpPr txBox="1">
            <a:spLocks/>
          </p:cNvSpPr>
          <p:nvPr>
            <p:custDataLst>
              <p:tags r:id="rId23"/>
            </p:custDataLst>
          </p:nvPr>
        </p:nvSpPr>
        <p:spPr>
          <a:xfrm>
            <a:off x="374569" y="311310"/>
            <a:ext cx="3335170" cy="20004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A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buNone/>
            </a:pPr>
            <a:r>
              <a:rPr lang="fr-CA" i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 jouant, les enfants peuvent…</a:t>
            </a:r>
            <a:endParaRPr lang="fr-CA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42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7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7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3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1" grpId="0" animBg="1"/>
      <p:bldP spid="36" grpId="0" animBg="1"/>
      <p:bldP spid="37" grpId="0" animBg="1"/>
      <p:bldP spid="39" grpId="0" animBg="1"/>
      <p:bldP spid="41" grpId="0" animBg="1"/>
      <p:bldP spid="42" grpId="0" animBg="1"/>
      <p:bldP spid="43" grpId="0" animBg="1"/>
      <p:bldP spid="3" grpId="0"/>
      <p:bldP spid="4" grpId="0"/>
      <p:bldP spid="5" grpId="0"/>
      <p:bldP spid="6" grpId="0"/>
      <p:bldP spid="7" grpId="0"/>
      <p:bldP spid="11" grpId="0"/>
      <p:bldP spid="12" grpId="0"/>
      <p:bldP spid="13" grpId="0"/>
      <p:bldP spid="15" grpId="0"/>
      <p:bldP spid="16" grpId="0"/>
      <p:bldP spid="17" grpId="0" animBg="1"/>
      <p:bldP spid="17" grpId="1" animBg="1"/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5EA7E4F-77E8-F557-F82C-741A3D72C57E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4296350" y="1156311"/>
            <a:ext cx="7438766" cy="4712677"/>
          </a:xfrm>
        </p:spPr>
        <p:txBody>
          <a:bodyPr/>
          <a:lstStyle/>
          <a:p>
            <a:r>
              <a:rPr lang="fr-CA" dirty="0">
                <a:solidFill>
                  <a:srgbClr val="454545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Que ce soit au préscolaire ou au scolaire, l</a:t>
            </a:r>
            <a:r>
              <a:rPr lang="fr-CA" b="0" dirty="0">
                <a:solidFill>
                  <a:srgbClr val="454545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'apprentissage par le jeu est reconnu comme une </a:t>
            </a:r>
            <a:r>
              <a:rPr lang="fr-CA" b="1" dirty="0">
                <a:solidFill>
                  <a:srgbClr val="454545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approche efficace </a:t>
            </a:r>
            <a:r>
              <a:rPr lang="fr-CA" b="0" dirty="0">
                <a:solidFill>
                  <a:srgbClr val="454545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pour impliquer activement les enfants dans le processus d'apprentissage.</a:t>
            </a:r>
          </a:p>
          <a:p>
            <a:pPr marL="0" indent="0">
              <a:buNone/>
            </a:pPr>
            <a:endParaRPr lang="fr-CA" b="0" dirty="0">
              <a:solidFill>
                <a:srgbClr val="454545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fr-CA" b="0" dirty="0">
                <a:solidFill>
                  <a:srgbClr val="454545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Il contribue à rendre les activités d'apprentissage plus agréables et plus pertinentes, renforçant ainsi la motivation et la mémorisation des informations.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BC6DF06-EF72-09BA-919F-F2CCAF60D0A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Pour conclure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890FE5-E56B-A3D7-C62E-B696A0951FFB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9629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idéo 11" title="Papillons et fleurs sauvages qui flottent">
            <a:hlinkClick r:id="" action="ppaction://media"/>
            <a:extLst>
              <a:ext uri="{FF2B5EF4-FFF2-40B4-BE49-F238E27FC236}">
                <a16:creationId xmlns:a16="http://schemas.microsoft.com/office/drawing/2014/main" id="{D0D2B815-2E96-5272-3EF8-64AED87889F0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lum bright="40000" contrast="-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F8E36B6-9DD5-3B3F-50F1-8B0EE064029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 rot="20255584">
            <a:off x="262303" y="789842"/>
            <a:ext cx="35520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0" dirty="0">
                <a:solidFill>
                  <a:srgbClr val="9E3C68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MERCI!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B2AA54-96F4-B406-E27E-B2ECC7AA957E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23" y="604837"/>
            <a:ext cx="6238875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5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55A77D0-4FB1-9A61-B2D8-5879CBB4F0D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>
                <a:solidFill>
                  <a:schemeClr val="bg1"/>
                </a:solidFill>
              </a:rPr>
              <a:t>Déroulement  de l’atelier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30951D-219A-0069-F36B-375AB9749C76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7" name="Image 6" descr="Une image contenant garçon, jeune enfant, intérieur, jouer&#10;&#10;Description générée automatiquement">
            <a:extLst>
              <a:ext uri="{FF2B5EF4-FFF2-40B4-BE49-F238E27FC236}">
                <a16:creationId xmlns:a16="http://schemas.microsoft.com/office/drawing/2014/main" id="{24B7F10E-DD1C-1B5F-A7AA-B8B5E912FFF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" t="2703" r="9445" b="6665"/>
          <a:stretch/>
        </p:blipFill>
        <p:spPr>
          <a:xfrm>
            <a:off x="3954162" y="-16854"/>
            <a:ext cx="8237838" cy="6874854"/>
          </a:xfrm>
          <a:prstGeom prst="rect">
            <a:avLst/>
          </a:prstGeom>
        </p:spPr>
      </p:pic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046018E9-E0E7-1FB5-99CD-4DD0BBA4CC14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4725323" y="1825625"/>
            <a:ext cx="6739689" cy="4211760"/>
          </a:xfrm>
        </p:spPr>
        <p:txBody>
          <a:bodyPr/>
          <a:lstStyle/>
          <a:p>
            <a:pPr indent="-4680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CA" sz="3200" dirty="0">
                <a:solidFill>
                  <a:srgbClr val="005289"/>
                </a:solidFill>
              </a:rPr>
              <a:t>L’importance du jeu</a:t>
            </a:r>
          </a:p>
          <a:p>
            <a:pPr indent="-468000">
              <a:buFont typeface="Wingdings" panose="05000000000000000000" pitchFamily="2" charset="2"/>
              <a:buChar char="Ø"/>
            </a:pPr>
            <a:r>
              <a:rPr lang="fr-CA" sz="3200" dirty="0">
                <a:solidFill>
                  <a:srgbClr val="005289"/>
                </a:solidFill>
              </a:rPr>
              <a:t>L’impact du jeu sur le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fr-CA" sz="3200" dirty="0">
                <a:solidFill>
                  <a:srgbClr val="005289"/>
                </a:solidFill>
              </a:rPr>
              <a:t>    développement de l’enfant</a:t>
            </a:r>
          </a:p>
          <a:p>
            <a:pPr indent="-4680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CA" sz="3200" dirty="0">
                <a:solidFill>
                  <a:srgbClr val="005289"/>
                </a:solidFill>
              </a:rPr>
              <a:t>3 catégories de jeu</a:t>
            </a:r>
          </a:p>
          <a:p>
            <a:pPr indent="-4680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CA" sz="3200" dirty="0">
                <a:solidFill>
                  <a:srgbClr val="005289"/>
                </a:solidFill>
              </a:rPr>
              <a:t>Pratiques exemplaires</a:t>
            </a:r>
          </a:p>
          <a:p>
            <a:pPr indent="-4680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CA" sz="3200" dirty="0">
                <a:solidFill>
                  <a:srgbClr val="005289"/>
                </a:solidFill>
              </a:rPr>
              <a:t>Conclusion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Zoom de section 4">
                <a:extLst>
                  <a:ext uri="{FF2B5EF4-FFF2-40B4-BE49-F238E27FC236}">
                    <a16:creationId xmlns:a16="http://schemas.microsoft.com/office/drawing/2014/main" id="{4060B2AB-80E0-7635-6F16-61B22349FD73}"/>
                  </a:ext>
                </a:extLst>
              </p:cNvPr>
              <p:cNvGraphicFramePr>
                <a:graphicFrameLocks noChangeAspect="1"/>
              </p:cNvGraphicFramePr>
              <p:nvPr>
                <p:custDataLst>
                  <p:tags r:id="rId5"/>
                </p:custDataLst>
                <p:extLst>
                  <p:ext uri="{D42A27DB-BD31-4B8C-83A1-F6EECF244321}">
                    <p14:modId xmlns:p14="http://schemas.microsoft.com/office/powerpoint/2010/main" val="3868128070"/>
                  </p:ext>
                </p:extLst>
              </p:nvPr>
            </p:nvGraphicFramePr>
            <p:xfrm>
              <a:off x="4944501" y="2001553"/>
              <a:ext cx="36000" cy="32401"/>
            </p:xfrm>
            <a:graphic>
              <a:graphicData uri="http://schemas.microsoft.com/office/powerpoint/2016/sectionzoom">
                <psez:sectionZm>
                  <psez:sectionZmObj sectionId="{0C95122A-C199-4FB5-ADE1-7BA8C39B8515}">
                    <psez:zmPr id="{F28EF6AC-78E7-469E-8F59-AC92089595AA}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000" cy="3240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Zoom de section 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4060B2AB-80E0-7635-6F16-61B22349FD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4501" y="2001553"/>
                <a:ext cx="36000" cy="32401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Zoom de section 7">
                <a:extLst>
                  <a:ext uri="{FF2B5EF4-FFF2-40B4-BE49-F238E27FC236}">
                    <a16:creationId xmlns:a16="http://schemas.microsoft.com/office/drawing/2014/main" id="{2F2B29FC-12DD-5BA0-09E2-B4B77C05472B}"/>
                  </a:ext>
                </a:extLst>
              </p:cNvPr>
              <p:cNvGraphicFramePr>
                <a:graphicFrameLocks noChangeAspect="1"/>
              </p:cNvGraphicFramePr>
              <p:nvPr>
                <p:custDataLst>
                  <p:tags r:id="rId6"/>
                </p:custDataLst>
                <p:extLst>
                  <p:ext uri="{D42A27DB-BD31-4B8C-83A1-F6EECF244321}">
                    <p14:modId xmlns:p14="http://schemas.microsoft.com/office/powerpoint/2010/main" val="515539740"/>
                  </p:ext>
                </p:extLst>
              </p:nvPr>
            </p:nvGraphicFramePr>
            <p:xfrm>
              <a:off x="4949947" y="2733213"/>
              <a:ext cx="36000" cy="32400"/>
            </p:xfrm>
            <a:graphic>
              <a:graphicData uri="http://schemas.microsoft.com/office/powerpoint/2016/sectionzoom">
                <psez:sectionZm>
                  <psez:sectionZmObj sectionId="{01C9F69A-314C-472B-9F2B-8B0FA8ABBAA1}">
                    <psez:zmPr id="{9395EDC1-7C8F-4894-AF81-E00594A07D7D}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000" cy="324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Zoom de section 7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2F2B29FC-12DD-5BA0-09E2-B4B77C0547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9947" y="2733213"/>
                <a:ext cx="36000" cy="324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1" name="Zoom de section 10">
                <a:extLst>
                  <a:ext uri="{FF2B5EF4-FFF2-40B4-BE49-F238E27FC236}">
                    <a16:creationId xmlns:a16="http://schemas.microsoft.com/office/drawing/2014/main" id="{79900AE1-2DFC-516F-74B2-85DF9BAD7B5F}"/>
                  </a:ext>
                </a:extLst>
              </p:cNvPr>
              <p:cNvGraphicFramePr>
                <a:graphicFrameLocks noChangeAspect="1"/>
              </p:cNvGraphicFramePr>
              <p:nvPr>
                <p:custDataLst>
                  <p:tags r:id="rId7"/>
                </p:custDataLst>
                <p:extLst>
                  <p:ext uri="{D42A27DB-BD31-4B8C-83A1-F6EECF244321}">
                    <p14:modId xmlns:p14="http://schemas.microsoft.com/office/powerpoint/2010/main" val="900521599"/>
                  </p:ext>
                </p:extLst>
              </p:nvPr>
            </p:nvGraphicFramePr>
            <p:xfrm>
              <a:off x="4962501" y="3888156"/>
              <a:ext cx="36000" cy="32401"/>
            </p:xfrm>
            <a:graphic>
              <a:graphicData uri="http://schemas.microsoft.com/office/powerpoint/2016/sectionzoom">
                <psez:sectionZm>
                  <psez:sectionZmObj sectionId="{C2E9AEC7-1A83-42CC-AAE1-EC6A1DF759E8}">
                    <psez:zmPr id="{E83EA67F-8E4C-43B7-8E84-72BF11A04844}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000" cy="3240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1" name="Zoom de section 10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79900AE1-2DFC-516F-74B2-85DF9BAD7B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2501" y="3888156"/>
                <a:ext cx="36000" cy="32401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Zoom de section 12">
                <a:extLst>
                  <a:ext uri="{FF2B5EF4-FFF2-40B4-BE49-F238E27FC236}">
                    <a16:creationId xmlns:a16="http://schemas.microsoft.com/office/drawing/2014/main" id="{1A7515E8-62FF-2491-55FC-40E754ADC346}"/>
                  </a:ext>
                </a:extLst>
              </p:cNvPr>
              <p:cNvGraphicFramePr>
                <a:graphicFrameLocks noChangeAspect="1"/>
              </p:cNvGraphicFramePr>
              <p:nvPr>
                <p:custDataLst>
                  <p:tags r:id="rId8"/>
                </p:custDataLst>
                <p:extLst>
                  <p:ext uri="{D42A27DB-BD31-4B8C-83A1-F6EECF244321}">
                    <p14:modId xmlns:p14="http://schemas.microsoft.com/office/powerpoint/2010/main" val="809604966"/>
                  </p:ext>
                </p:extLst>
              </p:nvPr>
            </p:nvGraphicFramePr>
            <p:xfrm>
              <a:off x="4962501" y="4619815"/>
              <a:ext cx="36000" cy="32401"/>
            </p:xfrm>
            <a:graphic>
              <a:graphicData uri="http://schemas.microsoft.com/office/powerpoint/2016/sectionzoom">
                <psez:sectionZm>
                  <psez:sectionZmObj sectionId="{8B62747F-AB48-44C6-8BDA-B10F18ACAFB4}">
                    <psez:zmPr id="{DB79BF5C-4D14-4BBE-95AD-034F39829FEE}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000" cy="3240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Zoom de section 12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1A7515E8-62FF-2491-55FC-40E754ADC3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2501" y="4619815"/>
                <a:ext cx="36000" cy="32401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Zoom de section 14">
                <a:extLst>
                  <a:ext uri="{FF2B5EF4-FFF2-40B4-BE49-F238E27FC236}">
                    <a16:creationId xmlns:a16="http://schemas.microsoft.com/office/drawing/2014/main" id="{BE9A0D33-EA13-9D72-6835-38F7D40EA172}"/>
                  </a:ext>
                </a:extLst>
              </p:cNvPr>
              <p:cNvGraphicFramePr>
                <a:graphicFrameLocks noChangeAspect="1"/>
              </p:cNvGraphicFramePr>
              <p:nvPr>
                <p:custDataLst>
                  <p:tags r:id="rId9"/>
                </p:custDataLst>
                <p:extLst>
                  <p:ext uri="{D42A27DB-BD31-4B8C-83A1-F6EECF244321}">
                    <p14:modId xmlns:p14="http://schemas.microsoft.com/office/powerpoint/2010/main" val="722035539"/>
                  </p:ext>
                </p:extLst>
              </p:nvPr>
            </p:nvGraphicFramePr>
            <p:xfrm>
              <a:off x="4950778" y="5330796"/>
              <a:ext cx="36000" cy="32401"/>
            </p:xfrm>
            <a:graphic>
              <a:graphicData uri="http://schemas.microsoft.com/office/powerpoint/2016/sectionzoom">
                <psez:sectionZm>
                  <psez:sectionZmObj sectionId="{A518551D-DDA5-4A5B-A5B8-E3D964E46E61}">
                    <psez:zmPr id="{7C71D052-3AD1-4EE3-8B59-CB242B5C8DDF}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000" cy="3240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Zoom de section 14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BE9A0D33-EA13-9D72-6835-38F7D40EA1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0778" y="5330796"/>
                <a:ext cx="36000" cy="32401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524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284CF20-2A63-A882-57FF-F2E834336B2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4147" y="188441"/>
            <a:ext cx="3335170" cy="1600200"/>
          </a:xfrm>
        </p:spPr>
        <p:txBody>
          <a:bodyPr/>
          <a:lstStyle/>
          <a:p>
            <a:r>
              <a:rPr lang="fr-CA" dirty="0"/>
              <a:t>L’importance </a:t>
            </a:r>
            <a:br>
              <a:rPr lang="fr-CA" dirty="0"/>
            </a:br>
            <a:r>
              <a:rPr lang="fr-CA" dirty="0"/>
              <a:t>du jeu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07B737-4A0A-C557-8B88-47471EDDFB98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242943" y="2105281"/>
            <a:ext cx="3335170" cy="3256005"/>
          </a:xfrm>
        </p:spPr>
        <p:txBody>
          <a:bodyPr/>
          <a:lstStyle/>
          <a:p>
            <a:pPr algn="ctr"/>
            <a:endParaRPr lang="fr-CA" sz="1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endParaRPr lang="fr-CA" sz="1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endParaRPr lang="fr-CA" sz="1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Image 5" descr="Une image contenant Visage humain, habits, personne, intérieur&#10;&#10;Description générée automatiquement">
            <a:extLst>
              <a:ext uri="{FF2B5EF4-FFF2-40B4-BE49-F238E27FC236}">
                <a16:creationId xmlns:a16="http://schemas.microsoft.com/office/drawing/2014/main" id="{675BF23E-697C-F88B-1C42-8F0EC078328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1"/>
          <a:stretch/>
        </p:blipFill>
        <p:spPr>
          <a:xfrm>
            <a:off x="3917092" y="0"/>
            <a:ext cx="8274908" cy="6863692"/>
          </a:xfrm>
          <a:prstGeom prst="rect">
            <a:avLst/>
          </a:prstGeom>
        </p:spPr>
      </p:pic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42DC4DD0-D863-D580-3428-21C54A43A94D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684945" y="188697"/>
            <a:ext cx="7264111" cy="64963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dirty="0">
                <a:solidFill>
                  <a:srgbClr val="005289"/>
                </a:solidFill>
              </a:rPr>
              <a:t>Convention relative aux Droits de l’enfant des Nations Unies</a:t>
            </a:r>
          </a:p>
          <a:p>
            <a:pPr marL="0" indent="0" algn="ctr">
              <a:buNone/>
            </a:pPr>
            <a:endParaRPr lang="fr-CA" sz="1600" dirty="0">
              <a:solidFill>
                <a:srgbClr val="005289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 algn="ctr">
              <a:buNone/>
            </a:pPr>
            <a:r>
              <a:rPr lang="fr-CA" dirty="0">
                <a:solidFill>
                  <a:srgbClr val="7924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«</a:t>
            </a:r>
            <a:r>
              <a:rPr lang="fr-CA" b="0" i="0" dirty="0">
                <a:solidFill>
                  <a:srgbClr val="79242F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Chaque enfant a le droit de se reposer, de se détendre, de jouer et de participer à des activités culturelles et créatives</a:t>
            </a:r>
            <a:r>
              <a:rPr lang="fr-CA" b="0" i="0" dirty="0">
                <a:solidFill>
                  <a:srgbClr val="79242F"/>
                </a:solidFill>
                <a:effectLst/>
                <a:latin typeface="Roboto" panose="02000000000000000000" pitchFamily="2" charset="0"/>
              </a:rPr>
              <a:t>.»</a:t>
            </a:r>
          </a:p>
          <a:p>
            <a:pPr marL="0" indent="0" algn="ctr">
              <a:buNone/>
            </a:pPr>
            <a:endParaRPr lang="fr-CA" sz="1600" dirty="0">
              <a:solidFill>
                <a:srgbClr val="79242F"/>
              </a:solidFill>
              <a:latin typeface="Roboto" panose="02000000000000000000" pitchFamily="2" charset="0"/>
            </a:endParaRPr>
          </a:p>
          <a:p>
            <a:pPr marL="0" indent="0" algn="ctr">
              <a:buNone/>
            </a:pPr>
            <a:endParaRPr lang="fr-CA" sz="1600" dirty="0">
              <a:solidFill>
                <a:srgbClr val="79242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 algn="ctr">
              <a:buNone/>
            </a:pPr>
            <a:r>
              <a:rPr lang="fr-CA" dirty="0">
                <a:solidFill>
                  <a:srgbClr val="7924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11 juin 2024: </a:t>
            </a:r>
            <a:r>
              <a:rPr lang="fr-CA" dirty="0">
                <a:solidFill>
                  <a:srgbClr val="005289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Journée internationale du jeu</a:t>
            </a:r>
          </a:p>
          <a:p>
            <a:pPr marL="0" indent="0" algn="ctr">
              <a:buNone/>
            </a:pPr>
            <a:endParaRPr lang="fr-CA" b="0" i="0" dirty="0">
              <a:solidFill>
                <a:srgbClr val="79242F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 algn="ctr">
              <a:buNone/>
            </a:pPr>
            <a:r>
              <a:rPr lang="fr-CA" b="0" i="0" dirty="0">
                <a:solidFill>
                  <a:srgbClr val="79242F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Vise à préserver, promouvoir et donner la priorité au jeu afin que toutes les personnes, en particulier les enfants, puissent en récolter les bienfaits et s'épanouir pleinement.</a:t>
            </a:r>
            <a:endParaRPr lang="fr-CA" dirty="0">
              <a:solidFill>
                <a:srgbClr val="79242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 algn="ctr">
              <a:buNone/>
            </a:pPr>
            <a:endParaRPr lang="fr-CA" dirty="0">
              <a:solidFill>
                <a:srgbClr val="79242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6805C0-069B-5724-B412-4697703893C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2943" y="2440621"/>
            <a:ext cx="33351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b="0" i="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Jouer, c’est amusant pour un tout petit, mais c’est aussi essentiel! </a:t>
            </a:r>
          </a:p>
          <a:p>
            <a:pPr algn="ctr"/>
            <a:endParaRPr lang="fr-CA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r>
              <a:rPr lang="fr-CA" b="0" i="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L’enfant a besoin de jouer pour faire des découvertes, comprendre le monde qui l’entoure et pour bien se développer.</a:t>
            </a:r>
            <a:endParaRPr lang="fr-CA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1017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284CF20-2A63-A882-57FF-F2E834336B2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14147" y="188441"/>
            <a:ext cx="3335170" cy="1600200"/>
          </a:xfrm>
        </p:spPr>
        <p:txBody>
          <a:bodyPr/>
          <a:lstStyle/>
          <a:p>
            <a:r>
              <a:rPr lang="fr-CA" dirty="0"/>
              <a:t>L’importance </a:t>
            </a:r>
            <a:br>
              <a:rPr lang="fr-CA" dirty="0"/>
            </a:br>
            <a:r>
              <a:rPr lang="fr-CA" dirty="0"/>
              <a:t>du jeu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07B737-4A0A-C557-8B88-47471EDDFB98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242943" y="2105281"/>
            <a:ext cx="3335170" cy="3256005"/>
          </a:xfrm>
        </p:spPr>
        <p:txBody>
          <a:bodyPr/>
          <a:lstStyle/>
          <a:p>
            <a:pPr algn="ctr"/>
            <a:endParaRPr lang="fr-CA" sz="1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endParaRPr lang="fr-CA" sz="1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endParaRPr lang="fr-CA" sz="1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Image 5" descr="Une image contenant Visage humain, habits, personne, intérieur&#10;&#10;Description générée automatiquement">
            <a:extLst>
              <a:ext uri="{FF2B5EF4-FFF2-40B4-BE49-F238E27FC236}">
                <a16:creationId xmlns:a16="http://schemas.microsoft.com/office/drawing/2014/main" id="{675BF23E-697C-F88B-1C42-8F0EC078328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21"/>
          <a:stretch/>
        </p:blipFill>
        <p:spPr>
          <a:xfrm>
            <a:off x="3917091" y="-5692"/>
            <a:ext cx="8274908" cy="6863692"/>
          </a:xfrm>
          <a:prstGeom prst="rect">
            <a:avLst/>
          </a:prstGeom>
        </p:spPr>
      </p:pic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7F391FFE-D82A-CF78-DE63-BD0902C4441A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940642" y="188441"/>
            <a:ext cx="6227805" cy="20543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46800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CA" sz="3200" dirty="0">
                <a:solidFill>
                  <a:srgbClr val="005289"/>
                </a:solidFill>
                <a:ea typeface="Calibri"/>
                <a:cs typeface="Calibri"/>
              </a:rPr>
              <a:t>Quels sont les forces et les avantages du jeu? (</a:t>
            </a:r>
            <a:r>
              <a:rPr lang="fr-CA" sz="3200" dirty="0" err="1">
                <a:ea typeface="Calibri"/>
                <a:cs typeface="Calibri"/>
              </a:rPr>
              <a:t>mentimeter</a:t>
            </a:r>
            <a:r>
              <a:rPr lang="fr-CA" sz="3200" dirty="0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fr-CA" b="1" dirty="0"/>
              <a:t>36 63 04 4</a:t>
            </a:r>
            <a:r>
              <a:rPr lang="fr-CA" sz="3200" dirty="0">
                <a:solidFill>
                  <a:srgbClr val="005289"/>
                </a:solidFill>
                <a:ea typeface="Calibri"/>
                <a:cs typeface="Calibri"/>
              </a:rPr>
              <a:t>)</a:t>
            </a:r>
          </a:p>
          <a:p>
            <a:pPr indent="-46800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CA" sz="3200" dirty="0">
              <a:solidFill>
                <a:srgbClr val="005289"/>
              </a:solidFill>
              <a:ea typeface="Calibri"/>
              <a:cs typeface="Calibri"/>
            </a:endParaRPr>
          </a:p>
          <a:p>
            <a:pPr indent="-46800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CA" sz="3200" dirty="0">
              <a:solidFill>
                <a:srgbClr val="005289"/>
              </a:solidFill>
              <a:ea typeface="Calibri"/>
              <a:cs typeface="Calibri"/>
            </a:endParaRPr>
          </a:p>
          <a:p>
            <a:pPr indent="-46800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fr-CA" sz="3200" dirty="0">
              <a:solidFill>
                <a:srgbClr val="005289"/>
              </a:solidFill>
              <a:ea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fr-CA" sz="3200" dirty="0">
              <a:solidFill>
                <a:srgbClr val="005289"/>
              </a:solidFill>
              <a:ea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fr-CA" sz="3200" dirty="0">
              <a:solidFill>
                <a:srgbClr val="005289"/>
              </a:solidFill>
              <a:ea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fr-CA" sz="3200" dirty="0">
              <a:solidFill>
                <a:srgbClr val="005289"/>
              </a:solidFill>
              <a:ea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fr-CA" sz="3200" dirty="0">
              <a:solidFill>
                <a:srgbClr val="005289"/>
              </a:solidFill>
              <a:ea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fr-CA" sz="3200" dirty="0">
              <a:solidFill>
                <a:srgbClr val="005289"/>
              </a:solidFill>
              <a:ea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3200" dirty="0">
                <a:ea typeface="Calibri"/>
                <a:cs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Vidéo sur l’importance du jeu</a:t>
            </a:r>
            <a:endParaRPr lang="fr-CA" sz="3200" dirty="0">
              <a:ea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fr-CA" sz="3200" dirty="0">
              <a:solidFill>
                <a:srgbClr val="005289"/>
              </a:solidFill>
              <a:ea typeface="Calibri"/>
              <a:cs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6805C0-069B-5724-B412-4697703893C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2943" y="2440621"/>
            <a:ext cx="33351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b="0" i="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Jouer, c’est amusant pour un tout petit, mais c’est aussi essentiel! </a:t>
            </a:r>
          </a:p>
          <a:p>
            <a:pPr algn="ctr"/>
            <a:endParaRPr lang="fr-CA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algn="ctr"/>
            <a:r>
              <a:rPr lang="fr-CA" b="0" i="0" dirty="0">
                <a:solidFill>
                  <a:schemeClr val="bg1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L’enfant a besoin de jouer pour faire des découvertes, comprendre le monde qui l’entoure et pour bien se développer.</a:t>
            </a:r>
            <a:endParaRPr lang="fr-CA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5" name="Image 4" descr="Une image contenant motif, Graphique, pixel, conception&#10;&#10;Description générée automatiquement">
            <a:extLst>
              <a:ext uri="{FF2B5EF4-FFF2-40B4-BE49-F238E27FC236}">
                <a16:creationId xmlns:a16="http://schemas.microsoft.com/office/drawing/2014/main" id="{E0476660-E58E-F88A-4846-85B31BDF6E7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80" y="1788641"/>
            <a:ext cx="3704969" cy="37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56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jeune enfant, habits, plein air, Visage humain&#10;&#10;Description générée automatiquement">
            <a:extLst>
              <a:ext uri="{FF2B5EF4-FFF2-40B4-BE49-F238E27FC236}">
                <a16:creationId xmlns:a16="http://schemas.microsoft.com/office/drawing/2014/main" id="{292A6409-164B-704B-D704-CD04052E819A}"/>
              </a:ext>
            </a:extLst>
          </p:cNvPr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 rotWithShape="1">
          <a:blip r:embed="rId7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4" r="6383"/>
          <a:stretch/>
        </p:blipFill>
        <p:spPr>
          <a:xfrm>
            <a:off x="3915368" y="-1"/>
            <a:ext cx="8276632" cy="6858001"/>
          </a:xfr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3994426-F2E4-597A-41AC-E73BE4DBDF6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CA" dirty="0"/>
              <a:t>L’impact du jeu sur le développement de l’enfant</a:t>
            </a:r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2E97A33A-490A-3345-B42E-991E7844CE56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177763" y="339809"/>
            <a:ext cx="7751841" cy="61351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3200" dirty="0">
                <a:solidFill>
                  <a:schemeClr val="accent1"/>
                </a:solidFill>
              </a:rPr>
              <a:t>Bienfaits du jeu sur le développement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2000" dirty="0">
              <a:solidFill>
                <a:srgbClr val="00528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>
                <a:solidFill>
                  <a:srgbClr val="005289"/>
                </a:solidFill>
              </a:rPr>
              <a:t>Physique:</a:t>
            </a:r>
            <a:r>
              <a:rPr lang="fr-CA" sz="3200" dirty="0">
                <a:solidFill>
                  <a:srgbClr val="005289"/>
                </a:solidFill>
              </a:rPr>
              <a:t> </a:t>
            </a:r>
            <a:r>
              <a:rPr lang="fr-CA" sz="2000" dirty="0">
                <a:solidFill>
                  <a:srgbClr val="005289"/>
                </a:solidFill>
              </a:rPr>
              <a:t>développe 5 sens, augmente habiletés motricité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dirty="0">
                <a:solidFill>
                  <a:srgbClr val="005289"/>
                </a:solidFill>
              </a:rPr>
              <a:t>                          fine et globale, canalise l’énergie…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800" dirty="0">
              <a:solidFill>
                <a:srgbClr val="00528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>
                <a:solidFill>
                  <a:srgbClr val="005289"/>
                </a:solidFill>
              </a:rPr>
              <a:t>Socioaffectif: </a:t>
            </a:r>
            <a:r>
              <a:rPr lang="fr-CA" sz="2000" dirty="0">
                <a:solidFill>
                  <a:srgbClr val="005289"/>
                </a:solidFill>
              </a:rPr>
              <a:t>apprends à vivre avec les autres, à attendre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dirty="0">
                <a:solidFill>
                  <a:srgbClr val="005289"/>
                </a:solidFill>
              </a:rPr>
              <a:t>                                 son tour, à gérer émotions, à se connaître,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dirty="0">
                <a:solidFill>
                  <a:srgbClr val="005289"/>
                </a:solidFill>
              </a:rPr>
              <a:t>                                 développer sa confiance en soi et son estime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dirty="0">
                <a:solidFill>
                  <a:srgbClr val="005289"/>
                </a:solidFill>
              </a:rPr>
              <a:t>                                 de soi…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800" dirty="0">
              <a:solidFill>
                <a:srgbClr val="00528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>
                <a:solidFill>
                  <a:srgbClr val="005289"/>
                </a:solidFill>
              </a:rPr>
              <a:t>Cognitif:</a:t>
            </a:r>
            <a:r>
              <a:rPr lang="fr-CA" sz="3200" dirty="0">
                <a:solidFill>
                  <a:srgbClr val="005289"/>
                </a:solidFill>
              </a:rPr>
              <a:t> </a:t>
            </a:r>
            <a:r>
              <a:rPr lang="fr-CA" sz="2000" dirty="0">
                <a:solidFill>
                  <a:srgbClr val="005289"/>
                </a:solidFill>
              </a:rPr>
              <a:t>résolution de problème, stimule sa pensée, 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dirty="0">
                <a:solidFill>
                  <a:srgbClr val="005289"/>
                </a:solidFill>
              </a:rPr>
              <a:t>                      créativité et son imagination, apprend différents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dirty="0">
                <a:solidFill>
                  <a:srgbClr val="005289"/>
                </a:solidFill>
              </a:rPr>
              <a:t>                      concepts…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800" dirty="0">
              <a:solidFill>
                <a:srgbClr val="00528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>
                <a:solidFill>
                  <a:srgbClr val="005289"/>
                </a:solidFill>
              </a:rPr>
              <a:t>Langagier:</a:t>
            </a:r>
            <a:r>
              <a:rPr lang="fr-CA" sz="3200" dirty="0">
                <a:solidFill>
                  <a:srgbClr val="005289"/>
                </a:solidFill>
              </a:rPr>
              <a:t> </a:t>
            </a:r>
            <a:r>
              <a:rPr lang="fr-CA" sz="2000" dirty="0">
                <a:solidFill>
                  <a:srgbClr val="005289"/>
                </a:solidFill>
              </a:rPr>
              <a:t>développe le langage oral et écrit, à s’exprimer,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2000" dirty="0">
                <a:solidFill>
                  <a:srgbClr val="005289"/>
                </a:solidFill>
              </a:rPr>
              <a:t>                           décoder des symboles…</a:t>
            </a:r>
            <a:endParaRPr lang="fr-CA" sz="3200" dirty="0">
              <a:solidFill>
                <a:srgbClr val="005289"/>
              </a:solidFill>
            </a:endParaRP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8F3799B1-8808-FD50-C0B5-5099D3B3E7FE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02283" y="2353962"/>
            <a:ext cx="3335337" cy="3181865"/>
          </a:xfrm>
        </p:spPr>
        <p:txBody>
          <a:bodyPr/>
          <a:lstStyle/>
          <a:p>
            <a:pPr algn="ctr"/>
            <a:r>
              <a:rPr lang="fr-CA" sz="2000" dirty="0"/>
              <a:t>Le jeu est essentiel au développement global de l’enfant.</a:t>
            </a:r>
          </a:p>
          <a:p>
            <a:endParaRPr lang="fr-CA" dirty="0"/>
          </a:p>
          <a:p>
            <a:pPr algn="ctr"/>
            <a:r>
              <a:rPr lang="fr-CA" sz="1800" dirty="0"/>
              <a:t>En jouant, l’enfant stimule ses sens, gagne la maîtrise de son corps et acquiert de nouvelles habiletés tant physiques, cognitives, langagières et sociales</a:t>
            </a:r>
            <a:r>
              <a:rPr lang="fr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39573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CF2DBACE-278C-E303-65B9-B8E3686F51A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72529" y="0"/>
            <a:ext cx="10246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2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5063337-EFF1-F2C6-AECB-B27E4E9372E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Catégories de jeu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037767-E703-4464-5CA2-C0E643230EA8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Image 6" descr="Une image contenant jeune enfant, intérieur, Visage humain, garçon&#10;&#10;Description générée automatiquement">
            <a:extLst>
              <a:ext uri="{FF2B5EF4-FFF2-40B4-BE49-F238E27FC236}">
                <a16:creationId xmlns:a16="http://schemas.microsoft.com/office/drawing/2014/main" id="{CC399EB2-DFDE-80F0-DDC8-27BBDC0E59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4"/>
          <a:stretch/>
        </p:blipFill>
        <p:spPr>
          <a:xfrm>
            <a:off x="3993855" y="0"/>
            <a:ext cx="8198145" cy="6858000"/>
          </a:xfrm>
          <a:prstGeom prst="rect">
            <a:avLst/>
          </a:prstGeom>
        </p:spPr>
      </p:pic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D270EA0C-E5BF-85C0-D352-749FE01CBBC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761434" y="663406"/>
            <a:ext cx="6153655" cy="52176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r-CA" sz="3200" dirty="0">
                <a:ea typeface="Calibri"/>
                <a:cs typeface="Calibri"/>
              </a:rPr>
              <a:t>Explorons un jeu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fr-CA" sz="3200" dirty="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fr-CA" sz="3200" dirty="0">
              <a:ea typeface="Calibri"/>
              <a:cs typeface="Calibr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CA1E557-6C8F-BFF3-3EA6-5F6CDD8ADBF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4083" y="1507640"/>
            <a:ext cx="4115374" cy="4686954"/>
          </a:xfrm>
          <a:prstGeom prst="rect">
            <a:avLst/>
          </a:prstGeom>
        </p:spPr>
      </p:pic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B332FE30-815A-CDFF-39D8-D5F90170C6BF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8147186" y="2412442"/>
            <a:ext cx="3830667" cy="3456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CA" dirty="0">
                <a:solidFill>
                  <a:srgbClr val="7924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Retour:</a:t>
            </a:r>
          </a:p>
          <a:p>
            <a:pPr marL="0" indent="0" algn="ctr">
              <a:buNone/>
            </a:pPr>
            <a:endParaRPr lang="fr-CA" dirty="0">
              <a:solidFill>
                <a:srgbClr val="79242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 algn="ctr">
              <a:buNone/>
            </a:pPr>
            <a:r>
              <a:rPr lang="fr-CA" dirty="0">
                <a:solidFill>
                  <a:srgbClr val="7924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Jeu libre</a:t>
            </a:r>
          </a:p>
          <a:p>
            <a:pPr marL="0" indent="0" algn="ctr">
              <a:buNone/>
            </a:pPr>
            <a:r>
              <a:rPr lang="fr-CA" dirty="0">
                <a:solidFill>
                  <a:srgbClr val="7924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Jeu dirigé</a:t>
            </a:r>
          </a:p>
          <a:p>
            <a:pPr marL="0" indent="0" algn="ctr">
              <a:buNone/>
            </a:pPr>
            <a:r>
              <a:rPr lang="fr-CA" dirty="0">
                <a:solidFill>
                  <a:srgbClr val="7924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Jeu structuré</a:t>
            </a:r>
          </a:p>
        </p:txBody>
      </p:sp>
    </p:spTree>
    <p:extLst>
      <p:ext uri="{BB962C8B-B14F-4D97-AF65-F5344CB8AC3E}">
        <p14:creationId xmlns:p14="http://schemas.microsoft.com/office/powerpoint/2010/main" val="2951929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5063337-EFF1-F2C6-AECB-B27E4E9372E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Catégories de jeu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037767-E703-4464-5CA2-C0E643230EA8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214147" y="2057400"/>
            <a:ext cx="3335170" cy="2860589"/>
          </a:xfrm>
        </p:spPr>
        <p:txBody>
          <a:bodyPr/>
          <a:lstStyle/>
          <a:p>
            <a:pPr algn="ctr"/>
            <a:endParaRPr lang="fr-CA" sz="1800" dirty="0"/>
          </a:p>
          <a:p>
            <a:pPr algn="ctr"/>
            <a:r>
              <a:rPr lang="fr-CA" sz="1800" dirty="0"/>
              <a:t>Rôle de l’adulte selon </a:t>
            </a:r>
          </a:p>
          <a:p>
            <a:pPr algn="ctr"/>
            <a:r>
              <a:rPr lang="fr-CA" sz="1800" dirty="0"/>
              <a:t>la catégorie du jeu</a:t>
            </a:r>
          </a:p>
        </p:txBody>
      </p:sp>
      <p:pic>
        <p:nvPicPr>
          <p:cNvPr id="7" name="Image 6" descr="Une image contenant jeune enfant, intérieur, Visage humain, garçon&#10;&#10;Description générée automatiquement">
            <a:extLst>
              <a:ext uri="{FF2B5EF4-FFF2-40B4-BE49-F238E27FC236}">
                <a16:creationId xmlns:a16="http://schemas.microsoft.com/office/drawing/2014/main" id="{CC399EB2-DFDE-80F0-DDC8-27BBDC0E59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4"/>
          <a:stretch/>
        </p:blipFill>
        <p:spPr>
          <a:xfrm>
            <a:off x="3993855" y="58694"/>
            <a:ext cx="8198145" cy="685800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1CD9255-1714-E69C-9CBA-6F6D0F14814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638765" y="2560723"/>
            <a:ext cx="3830667" cy="3456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A" dirty="0">
              <a:solidFill>
                <a:srgbClr val="79242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57C8293D-888C-BB95-157A-7F3A8DC7A418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909752" y="387733"/>
            <a:ext cx="6153655" cy="17623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 err="1">
                <a:solidFill>
                  <a:srgbClr val="005289"/>
                </a:solidFill>
              </a:rPr>
              <a:t>Quel</a:t>
            </a:r>
            <a:r>
              <a:rPr lang="en-US" sz="3200" dirty="0">
                <a:solidFill>
                  <a:srgbClr val="005289"/>
                </a:solidFill>
              </a:rPr>
              <a:t> </a:t>
            </a:r>
            <a:r>
              <a:rPr lang="en-US" sz="3200" dirty="0" err="1">
                <a:solidFill>
                  <a:srgbClr val="005289"/>
                </a:solidFill>
              </a:rPr>
              <a:t>est</a:t>
            </a:r>
            <a:r>
              <a:rPr lang="en-US" sz="3200" dirty="0">
                <a:solidFill>
                  <a:srgbClr val="005289"/>
                </a:solidFill>
              </a:rPr>
              <a:t> </a:t>
            </a:r>
            <a:r>
              <a:rPr lang="en-US" sz="3200" dirty="0" err="1">
                <a:solidFill>
                  <a:srgbClr val="005289"/>
                </a:solidFill>
              </a:rPr>
              <a:t>votre</a:t>
            </a:r>
            <a:r>
              <a:rPr lang="en-US" sz="3200" dirty="0">
                <a:solidFill>
                  <a:srgbClr val="005289"/>
                </a:solidFill>
              </a:rPr>
              <a:t> </a:t>
            </a:r>
            <a:r>
              <a:rPr lang="en-US" sz="3200" dirty="0" err="1">
                <a:solidFill>
                  <a:srgbClr val="005289"/>
                </a:solidFill>
              </a:rPr>
              <a:t>rôle</a:t>
            </a:r>
            <a:r>
              <a:rPr lang="en-US" sz="3200" dirty="0">
                <a:solidFill>
                  <a:srgbClr val="005289"/>
                </a:solidFill>
              </a:rPr>
              <a:t> dans la </a:t>
            </a:r>
            <a:r>
              <a:rPr lang="en-US" sz="3200" dirty="0" err="1">
                <a:solidFill>
                  <a:srgbClr val="005289"/>
                </a:solidFill>
              </a:rPr>
              <a:t>pédagogie</a:t>
            </a:r>
            <a:r>
              <a:rPr lang="en-US" sz="3200" dirty="0">
                <a:solidFill>
                  <a:srgbClr val="005289"/>
                </a:solidFill>
              </a:rPr>
              <a:t> par le jeu?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dirty="0">
                <a:solidFill>
                  <a:srgbClr val="005289"/>
                </a:solidFill>
              </a:rPr>
              <a:t>(</a:t>
            </a:r>
            <a:r>
              <a:rPr lang="en-US" sz="3200" dirty="0"/>
              <a:t>Mentimeter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fr-CA" b="1" dirty="0"/>
              <a:t>5222 3798</a:t>
            </a:r>
            <a:r>
              <a:rPr lang="en-US" sz="3200" dirty="0">
                <a:solidFill>
                  <a:srgbClr val="005289"/>
                </a:solidFill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3200" u="sng" dirty="0">
              <a:cs typeface="Calibri"/>
            </a:endParaRPr>
          </a:p>
        </p:txBody>
      </p:sp>
      <p:pic>
        <p:nvPicPr>
          <p:cNvPr id="10" name="Image 9" descr="Une image contenant motif, Graphique, pixel, conception&#10;&#10;Description générée automatiquement">
            <a:extLst>
              <a:ext uri="{FF2B5EF4-FFF2-40B4-BE49-F238E27FC236}">
                <a16:creationId xmlns:a16="http://schemas.microsoft.com/office/drawing/2014/main" id="{0AB30F7D-1A48-B7D1-082D-FCD98126765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65" y="2150076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06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5063337-EFF1-F2C6-AECB-B27E4E9372EB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fr-CA" dirty="0"/>
              <a:t>Catégories de jeu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037767-E703-4464-5CA2-C0E643230EA8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214147" y="2057400"/>
            <a:ext cx="3335170" cy="2860589"/>
          </a:xfrm>
        </p:spPr>
        <p:txBody>
          <a:bodyPr/>
          <a:lstStyle/>
          <a:p>
            <a:pPr algn="ctr"/>
            <a:endParaRPr lang="fr-CA" sz="1800" dirty="0"/>
          </a:p>
          <a:p>
            <a:pPr algn="ctr"/>
            <a:r>
              <a:rPr lang="fr-CA" sz="1800" dirty="0"/>
              <a:t>Rôle de l’adulte selon </a:t>
            </a:r>
          </a:p>
          <a:p>
            <a:pPr algn="ctr"/>
            <a:r>
              <a:rPr lang="fr-CA" sz="1800" dirty="0"/>
              <a:t>la catégorie du jeu</a:t>
            </a:r>
          </a:p>
        </p:txBody>
      </p:sp>
      <p:pic>
        <p:nvPicPr>
          <p:cNvPr id="7" name="Image 6" descr="Une image contenant jeune enfant, intérieur, Visage humain, garçon&#10;&#10;Description générée automatiquement">
            <a:extLst>
              <a:ext uri="{FF2B5EF4-FFF2-40B4-BE49-F238E27FC236}">
                <a16:creationId xmlns:a16="http://schemas.microsoft.com/office/drawing/2014/main" id="{CC399EB2-DFDE-80F0-DDC8-27BBDC0E59D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4"/>
          <a:stretch/>
        </p:blipFill>
        <p:spPr>
          <a:xfrm>
            <a:off x="3993855" y="58694"/>
            <a:ext cx="8198145" cy="6858000"/>
          </a:xfrm>
          <a:prstGeom prst="rect">
            <a:avLst/>
          </a:prstGeom>
        </p:spPr>
      </p:pic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D270EA0C-E5BF-85C0-D352-749FE01CBBC2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77270" y="1452989"/>
            <a:ext cx="6153655" cy="203470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200" u="sng" dirty="0">
                <a:solidFill>
                  <a:srgbClr val="005289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Capsule 6</a:t>
            </a:r>
            <a:endParaRPr lang="en-US" sz="3200" u="sng" dirty="0">
              <a:solidFill>
                <a:srgbClr val="00528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400" u="sng" dirty="0">
              <a:cs typeface="Calibri"/>
            </a:endParaRPr>
          </a:p>
          <a:p>
            <a:pPr marL="0" indent="0" algn="ctr">
              <a:buNone/>
            </a:pPr>
            <a:r>
              <a:rPr lang="fr-CA" sz="2000" dirty="0">
                <a:solidFill>
                  <a:srgbClr val="79242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Jeu libre - Jeu dirigé - Jeu structuré </a:t>
            </a:r>
            <a:endParaRPr lang="en-US" sz="2000" u="sng" dirty="0">
              <a:cs typeface="Calibri"/>
            </a:endParaRP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1CD9255-1714-E69C-9CBA-6F6D0F148146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638765" y="2560723"/>
            <a:ext cx="3830667" cy="3456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A" dirty="0">
              <a:solidFill>
                <a:srgbClr val="79242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30C05E-D090-AC6C-BDF7-BF578B6D127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1"/>
          <a:srcRect t="24778"/>
          <a:stretch/>
        </p:blipFill>
        <p:spPr>
          <a:xfrm>
            <a:off x="1080007" y="4288996"/>
            <a:ext cx="10774279" cy="232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28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heme/theme1.xml><?xml version="1.0" encoding="utf-8"?>
<a:theme xmlns:a="http://schemas.openxmlformats.org/drawingml/2006/main" name="Office Theme">
  <a:themeElements>
    <a:clrScheme name="GNB-2021-COLOURS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6156"/>
      </a:accent1>
      <a:accent2>
        <a:srgbClr val="D7A52A"/>
      </a:accent2>
      <a:accent3>
        <a:srgbClr val="79242F"/>
      </a:accent3>
      <a:accent4>
        <a:srgbClr val="005289"/>
      </a:accent4>
      <a:accent5>
        <a:srgbClr val="7F7F7F"/>
      </a:accent5>
      <a:accent6>
        <a:srgbClr val="A5A5A5"/>
      </a:accent6>
      <a:hlink>
        <a:srgbClr val="BFBFBF"/>
      </a:hlink>
      <a:folHlink>
        <a:srgbClr val="D8D8D8"/>
      </a:folHlink>
    </a:clrScheme>
    <a:fontScheme name="GNB">
      <a:majorFont>
        <a:latin typeface="DM Serif Tex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GNB-2021-COLOURS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6156"/>
      </a:accent1>
      <a:accent2>
        <a:srgbClr val="D7A52A"/>
      </a:accent2>
      <a:accent3>
        <a:srgbClr val="79242F"/>
      </a:accent3>
      <a:accent4>
        <a:srgbClr val="005289"/>
      </a:accent4>
      <a:accent5>
        <a:srgbClr val="7F7F7F"/>
      </a:accent5>
      <a:accent6>
        <a:srgbClr val="A5A5A5"/>
      </a:accent6>
      <a:hlink>
        <a:srgbClr val="BFBFBF"/>
      </a:hlink>
      <a:folHlink>
        <a:srgbClr val="D8D8D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GNB-2021-COLOURS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6156"/>
      </a:accent1>
      <a:accent2>
        <a:srgbClr val="D7A52A"/>
      </a:accent2>
      <a:accent3>
        <a:srgbClr val="79242F"/>
      </a:accent3>
      <a:accent4>
        <a:srgbClr val="005289"/>
      </a:accent4>
      <a:accent5>
        <a:srgbClr val="7F7F7F"/>
      </a:accent5>
      <a:accent6>
        <a:srgbClr val="A5A5A5"/>
      </a:accent6>
      <a:hlink>
        <a:srgbClr val="BFBFBF"/>
      </a:hlink>
      <a:folHlink>
        <a:srgbClr val="D8D8D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GNB-2021-COLOURS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6156"/>
      </a:accent1>
      <a:accent2>
        <a:srgbClr val="D7A52A"/>
      </a:accent2>
      <a:accent3>
        <a:srgbClr val="79242F"/>
      </a:accent3>
      <a:accent4>
        <a:srgbClr val="005289"/>
      </a:accent4>
      <a:accent5>
        <a:srgbClr val="7F7F7F"/>
      </a:accent5>
      <a:accent6>
        <a:srgbClr val="A5A5A5"/>
      </a:accent6>
      <a:hlink>
        <a:srgbClr val="BFBFBF"/>
      </a:hlink>
      <a:folHlink>
        <a:srgbClr val="D8D8D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GNB-2021-COLOURS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6156"/>
      </a:accent1>
      <a:accent2>
        <a:srgbClr val="D7A52A"/>
      </a:accent2>
      <a:accent3>
        <a:srgbClr val="79242F"/>
      </a:accent3>
      <a:accent4>
        <a:srgbClr val="005289"/>
      </a:accent4>
      <a:accent5>
        <a:srgbClr val="7F7F7F"/>
      </a:accent5>
      <a:accent6>
        <a:srgbClr val="A5A5A5"/>
      </a:accent6>
      <a:hlink>
        <a:srgbClr val="BFBFBF"/>
      </a:hlink>
      <a:folHlink>
        <a:srgbClr val="D8D8D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GNB-2021-COLOURS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6156"/>
      </a:accent1>
      <a:accent2>
        <a:srgbClr val="D7A52A"/>
      </a:accent2>
      <a:accent3>
        <a:srgbClr val="79242F"/>
      </a:accent3>
      <a:accent4>
        <a:srgbClr val="005289"/>
      </a:accent4>
      <a:accent5>
        <a:srgbClr val="7F7F7F"/>
      </a:accent5>
      <a:accent6>
        <a:srgbClr val="A5A5A5"/>
      </a:accent6>
      <a:hlink>
        <a:srgbClr val="BFBFBF"/>
      </a:hlink>
      <a:folHlink>
        <a:srgbClr val="D8D8D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GNB-2021-COLOURS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6156"/>
      </a:accent1>
      <a:accent2>
        <a:srgbClr val="D7A52A"/>
      </a:accent2>
      <a:accent3>
        <a:srgbClr val="79242F"/>
      </a:accent3>
      <a:accent4>
        <a:srgbClr val="005289"/>
      </a:accent4>
      <a:accent5>
        <a:srgbClr val="7F7F7F"/>
      </a:accent5>
      <a:accent6>
        <a:srgbClr val="A5A5A5"/>
      </a:accent6>
      <a:hlink>
        <a:srgbClr val="BFBFBF"/>
      </a:hlink>
      <a:folHlink>
        <a:srgbClr val="D8D8D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GNB-2021-COLOURS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6156"/>
      </a:accent1>
      <a:accent2>
        <a:srgbClr val="D7A52A"/>
      </a:accent2>
      <a:accent3>
        <a:srgbClr val="79242F"/>
      </a:accent3>
      <a:accent4>
        <a:srgbClr val="005289"/>
      </a:accent4>
      <a:accent5>
        <a:srgbClr val="7F7F7F"/>
      </a:accent5>
      <a:accent6>
        <a:srgbClr val="A5A5A5"/>
      </a:accent6>
      <a:hlink>
        <a:srgbClr val="BFBFBF"/>
      </a:hlink>
      <a:folHlink>
        <a:srgbClr val="D8D8D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GNB-2021-COLOURS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6156"/>
      </a:accent1>
      <a:accent2>
        <a:srgbClr val="D7A52A"/>
      </a:accent2>
      <a:accent3>
        <a:srgbClr val="79242F"/>
      </a:accent3>
      <a:accent4>
        <a:srgbClr val="005289"/>
      </a:accent4>
      <a:accent5>
        <a:srgbClr val="7F7F7F"/>
      </a:accent5>
      <a:accent6>
        <a:srgbClr val="A5A5A5"/>
      </a:accent6>
      <a:hlink>
        <a:srgbClr val="BFBFBF"/>
      </a:hlink>
      <a:folHlink>
        <a:srgbClr val="D8D8D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127ec8-1665-437a-923e-7eac3efffd2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A2760ED559DC41B38B37FAA17B5B35" ma:contentTypeVersion="13" ma:contentTypeDescription="Crée un document." ma:contentTypeScope="" ma:versionID="7eb0739b3afa3c9ea0cb64d620caf47c">
  <xsd:schema xmlns:xsd="http://www.w3.org/2001/XMLSchema" xmlns:xs="http://www.w3.org/2001/XMLSchema" xmlns:p="http://schemas.microsoft.com/office/2006/metadata/properties" xmlns:ns2="ea127ec8-1665-437a-923e-7eac3efffd23" xmlns:ns3="3bbf8b92-7fea-4932-9f8c-e3bd5dac791b" targetNamespace="http://schemas.microsoft.com/office/2006/metadata/properties" ma:root="true" ma:fieldsID="676e50033830f59d2cebfb5203418a4b" ns2:_="" ns3:_="">
    <xsd:import namespace="ea127ec8-1665-437a-923e-7eac3efffd23"/>
    <xsd:import namespace="3bbf8b92-7fea-4932-9f8c-e3bd5dac79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27ec8-1665-437a-923e-7eac3efffd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6945b8c8-d142-433b-87a8-85e8cba55d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bf8b92-7fea-4932-9f8c-e3bd5dac791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86608B-59E4-4363-B006-7674381D3D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2B30033-0CA4-49DF-9E98-2DB43A8A146D}">
  <ds:schemaRefs>
    <ds:schemaRef ds:uri="http://www.w3.org/XML/1998/namespace"/>
    <ds:schemaRef ds:uri="http://schemas.microsoft.com/office/infopath/2007/PartnerControls"/>
    <ds:schemaRef ds:uri="http://purl.org/dc/dcmitype/"/>
    <ds:schemaRef ds:uri="3bbf8b92-7fea-4932-9f8c-e3bd5dac791b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ea127ec8-1665-437a-923e-7eac3efffd23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12822C1-42A9-41D0-90B2-D3AF6C5989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127ec8-1665-437a-923e-7eac3efffd23"/>
    <ds:schemaRef ds:uri="3bbf8b92-7fea-4932-9f8c-e3bd5dac79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10959</TotalTime>
  <Words>1032</Words>
  <Application>Microsoft Office PowerPoint</Application>
  <PresentationFormat>Grand écran</PresentationFormat>
  <Paragraphs>189</Paragraphs>
  <Slides>13</Slides>
  <Notes>13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13</vt:i4>
      </vt:variant>
    </vt:vector>
  </HeadingPairs>
  <TitlesOfParts>
    <vt:vector size="29" baseType="lpstr">
      <vt:lpstr>DM Serif Text</vt:lpstr>
      <vt:lpstr>Calibri</vt:lpstr>
      <vt:lpstr>Roboto</vt:lpstr>
      <vt:lpstr>Wingdings</vt:lpstr>
      <vt:lpstr>Open Sans</vt:lpstr>
      <vt:lpstr>Arial</vt:lpstr>
      <vt:lpstr>Dreaming Outloud Pro</vt:lpstr>
      <vt:lpstr>Office Theme</vt:lpstr>
      <vt:lpstr>9_Office Theme</vt:lpstr>
      <vt:lpstr>1_Office Theme</vt:lpstr>
      <vt:lpstr>2_Office Theme</vt:lpstr>
      <vt:lpstr>8_Office Theme</vt:lpstr>
      <vt:lpstr>3_Office Theme</vt:lpstr>
      <vt:lpstr>7_Office Theme</vt:lpstr>
      <vt:lpstr>4_Office Theme</vt:lpstr>
      <vt:lpstr>6_Office Theme</vt:lpstr>
      <vt:lpstr>Jouer pour prendre plaisir à apprendre</vt:lpstr>
      <vt:lpstr>Déroulement  de l’atelier</vt:lpstr>
      <vt:lpstr>L’importance  du jeu</vt:lpstr>
      <vt:lpstr>L’importance  du jeu</vt:lpstr>
      <vt:lpstr>L’impact du jeu sur le développement de l’enfant</vt:lpstr>
      <vt:lpstr>Présentation PowerPoint</vt:lpstr>
      <vt:lpstr>Catégories de jeu</vt:lpstr>
      <vt:lpstr>Catégories de jeu</vt:lpstr>
      <vt:lpstr>Catégories de jeu</vt:lpstr>
      <vt:lpstr>Pratiques exemplaires</vt:lpstr>
      <vt:lpstr>Présentation PowerPoint</vt:lpstr>
      <vt:lpstr>Pour conclure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Modèle PowerPoint du GNB</dc:title>
  <dc:creator>Cormier, Celine   (EECD/EDPE)</dc:creator>
  <cp:lastModifiedBy>Pelletier, Chantale (EECD/EDPE)</cp:lastModifiedBy>
  <cp:revision>82</cp:revision>
  <dcterms:created xsi:type="dcterms:W3CDTF">2021-11-02T11:23:11Z</dcterms:created>
  <dcterms:modified xsi:type="dcterms:W3CDTF">2024-08-22T12:24:59Z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0x01010073A2760ED559DC41B38B37FAA17B5B35</vt:lpwstr>
  </property>
  <property fmtid="{D5CDD505-2E9C-101B-9397-08002B2CF9AE}" pid="3" name="MediaServiceImageTags">
    <vt:lpwstr/>
  </property>
</Properties>
</file>